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ata40.xml" ContentType="application/vnd.openxmlformats-officedocument.drawingml.diagramData+xml"/>
  <Override PartName="/ppt/diagrams/quickStyle48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7.xml" ContentType="application/vnd.openxmlformats-officedocument.drawingml.diagramLayout+xml"/>
  <Override PartName="/ppt/diagrams/quickStyle44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1.xml" ContentType="application/vnd.openxmlformats-officedocument.presentationml.notesSlid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colors50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Default Extension="bin" ContentType="application/vnd.openxmlformats-officedocument.oleObject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Default Extension="vml" ContentType="application/vnd.openxmlformats-officedocument.vmlDrawing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9" r:id="rId20"/>
    <p:sldId id="290" r:id="rId21"/>
    <p:sldId id="284" r:id="rId22"/>
    <p:sldId id="285" r:id="rId23"/>
    <p:sldId id="286" r:id="rId24"/>
    <p:sldId id="287" r:id="rId25"/>
    <p:sldId id="281" r:id="rId26"/>
    <p:sldId id="282" r:id="rId27"/>
    <p:sldId id="278" r:id="rId28"/>
    <p:sldId id="279" r:id="rId29"/>
    <p:sldId id="288" r:id="rId30"/>
    <p:sldId id="283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310" r:id="rId39"/>
    <p:sldId id="299" r:id="rId40"/>
    <p:sldId id="300" r:id="rId41"/>
    <p:sldId id="301" r:id="rId42"/>
    <p:sldId id="302" r:id="rId43"/>
    <p:sldId id="306" r:id="rId44"/>
    <p:sldId id="307" r:id="rId45"/>
    <p:sldId id="305" r:id="rId46"/>
    <p:sldId id="308" r:id="rId47"/>
    <p:sldId id="309" r:id="rId48"/>
    <p:sldId id="31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BB14ED-3C36-4BC6-80F4-EA85566F38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564AAA-596B-4F20-988C-C287E475886B}">
      <dgm:prSet/>
      <dgm:spPr/>
      <dgm:t>
        <a:bodyPr/>
        <a:lstStyle/>
        <a:p>
          <a:pPr rtl="0"/>
          <a:r>
            <a:rPr lang="en-US" dirty="0" smtClean="0"/>
            <a:t>The complexity of root canal morphology presents a challenging objective to the endodontic community.</a:t>
          </a:r>
          <a:endParaRPr lang="en-US" dirty="0"/>
        </a:p>
      </dgm:t>
    </dgm:pt>
    <dgm:pt modelId="{D9C535C7-D63B-4D51-9438-AF55777E8811}" type="parTrans" cxnId="{4A4CA8C2-91D9-4C7A-A129-5A48B00758C1}">
      <dgm:prSet/>
      <dgm:spPr/>
      <dgm:t>
        <a:bodyPr/>
        <a:lstStyle/>
        <a:p>
          <a:endParaRPr lang="en-US"/>
        </a:p>
      </dgm:t>
    </dgm:pt>
    <dgm:pt modelId="{47B68F42-6976-4D10-9864-E13B9255FE0C}" type="sibTrans" cxnId="{4A4CA8C2-91D9-4C7A-A129-5A48B00758C1}">
      <dgm:prSet/>
      <dgm:spPr/>
      <dgm:t>
        <a:bodyPr/>
        <a:lstStyle/>
        <a:p>
          <a:endParaRPr lang="en-US"/>
        </a:p>
      </dgm:t>
    </dgm:pt>
    <dgm:pt modelId="{C501397B-D7CA-4E09-AB1F-7017FF0AB048}">
      <dgm:prSet/>
      <dgm:spPr/>
      <dgm:t>
        <a:bodyPr/>
        <a:lstStyle/>
        <a:p>
          <a:pPr rtl="0"/>
          <a:r>
            <a:rPr lang="en-US" dirty="0" smtClean="0"/>
            <a:t>These complexities hampers the ability to thoroughly achieve pulp cavity disinfection.</a:t>
          </a:r>
          <a:endParaRPr lang="en-US" dirty="0"/>
        </a:p>
      </dgm:t>
    </dgm:pt>
    <dgm:pt modelId="{827C49A9-0A98-43D9-8560-5E48EE5049E3}" type="parTrans" cxnId="{6C49B621-8D63-4A8F-8EC7-C5EA1F0C0D62}">
      <dgm:prSet/>
      <dgm:spPr/>
      <dgm:t>
        <a:bodyPr/>
        <a:lstStyle/>
        <a:p>
          <a:endParaRPr lang="en-US"/>
        </a:p>
      </dgm:t>
    </dgm:pt>
    <dgm:pt modelId="{86379AB7-80B7-4E17-A0B5-8ADD7BA55EEA}" type="sibTrans" cxnId="{6C49B621-8D63-4A8F-8EC7-C5EA1F0C0D62}">
      <dgm:prSet/>
      <dgm:spPr/>
      <dgm:t>
        <a:bodyPr/>
        <a:lstStyle/>
        <a:p>
          <a:endParaRPr lang="en-US"/>
        </a:p>
      </dgm:t>
    </dgm:pt>
    <dgm:pt modelId="{5CEAEABA-6C0B-4B74-A622-C021F5EE7FDF}">
      <dgm:prSet/>
      <dgm:spPr/>
      <dgm:t>
        <a:bodyPr/>
        <a:lstStyle/>
        <a:p>
          <a:pPr rtl="0"/>
          <a:r>
            <a:rPr lang="en-US" dirty="0" smtClean="0"/>
            <a:t>The objective - is to remove all of the </a:t>
          </a:r>
          <a:r>
            <a:rPr lang="en-US" dirty="0" err="1" smtClean="0"/>
            <a:t>pulpal</a:t>
          </a:r>
          <a:r>
            <a:rPr lang="en-US" dirty="0" smtClean="0"/>
            <a:t> &amp; dentinal debris from the root canal system.  </a:t>
          </a:r>
          <a:endParaRPr lang="en-US" dirty="0"/>
        </a:p>
      </dgm:t>
    </dgm:pt>
    <dgm:pt modelId="{D6D8A67E-9887-4345-87B2-B09A5A2F7C22}" type="parTrans" cxnId="{47B440CB-C547-477E-B5A3-0055FD4A4356}">
      <dgm:prSet/>
      <dgm:spPr/>
      <dgm:t>
        <a:bodyPr/>
        <a:lstStyle/>
        <a:p>
          <a:endParaRPr lang="en-US"/>
        </a:p>
      </dgm:t>
    </dgm:pt>
    <dgm:pt modelId="{4EB450B0-0E0F-42BE-B181-AA44FAA39FA3}" type="sibTrans" cxnId="{47B440CB-C547-477E-B5A3-0055FD4A4356}">
      <dgm:prSet/>
      <dgm:spPr/>
      <dgm:t>
        <a:bodyPr/>
        <a:lstStyle/>
        <a:p>
          <a:endParaRPr lang="en-US"/>
        </a:p>
      </dgm:t>
    </dgm:pt>
    <dgm:pt modelId="{0D08B735-C031-44A1-BE26-E72172C0EC7D}">
      <dgm:prSet/>
      <dgm:spPr/>
      <dgm:t>
        <a:bodyPr/>
        <a:lstStyle/>
        <a:p>
          <a:pPr rtl="0"/>
          <a:r>
            <a:rPr lang="en-US" dirty="0" smtClean="0"/>
            <a:t>Biomechanical preparation &amp; chemical preparation are used concomitantly in order to </a:t>
          </a:r>
          <a:r>
            <a:rPr lang="en-US" dirty="0" err="1" smtClean="0"/>
            <a:t>debride</a:t>
          </a:r>
          <a:r>
            <a:rPr lang="en-US" dirty="0" smtClean="0"/>
            <a:t> the root canal system.</a:t>
          </a:r>
          <a:endParaRPr lang="en-US" dirty="0"/>
        </a:p>
      </dgm:t>
    </dgm:pt>
    <dgm:pt modelId="{7BBCE1B8-AA8A-4F0E-9CB5-015BF2D6DC3B}" type="parTrans" cxnId="{EBCFC9BE-DD0A-450E-BFF6-F95402DF0333}">
      <dgm:prSet/>
      <dgm:spPr/>
      <dgm:t>
        <a:bodyPr/>
        <a:lstStyle/>
        <a:p>
          <a:endParaRPr lang="en-US"/>
        </a:p>
      </dgm:t>
    </dgm:pt>
    <dgm:pt modelId="{18782A5A-EFF0-4266-A4B4-8A0FAB66ED1B}" type="sibTrans" cxnId="{EBCFC9BE-DD0A-450E-BFF6-F95402DF0333}">
      <dgm:prSet/>
      <dgm:spPr/>
      <dgm:t>
        <a:bodyPr/>
        <a:lstStyle/>
        <a:p>
          <a:endParaRPr lang="en-US"/>
        </a:p>
      </dgm:t>
    </dgm:pt>
    <dgm:pt modelId="{367EB68A-2123-4336-9CDB-C7C7A28B84C4}">
      <dgm:prSet/>
      <dgm:spPr/>
      <dgm:t>
        <a:bodyPr/>
        <a:lstStyle/>
        <a:p>
          <a:pPr rtl="0"/>
          <a:r>
            <a:rPr lang="en-US" dirty="0" smtClean="0"/>
            <a:t>Biomechanical preparation attains free access to the apical foramen through the access opening and through the root canal system by mechanical means, which exposes, enlarges &amp; shapes the root canal.</a:t>
          </a:r>
          <a:endParaRPr lang="en-US" dirty="0"/>
        </a:p>
      </dgm:t>
    </dgm:pt>
    <dgm:pt modelId="{133EEE65-B6F8-4249-9C8A-0654B32356F1}" type="parTrans" cxnId="{E9BA187B-270E-420B-96E2-11C152A22E04}">
      <dgm:prSet/>
      <dgm:spPr/>
      <dgm:t>
        <a:bodyPr/>
        <a:lstStyle/>
        <a:p>
          <a:endParaRPr lang="en-US"/>
        </a:p>
      </dgm:t>
    </dgm:pt>
    <dgm:pt modelId="{F78240CE-6029-4C5E-AEC8-87B737E199D4}" type="sibTrans" cxnId="{E9BA187B-270E-420B-96E2-11C152A22E04}">
      <dgm:prSet/>
      <dgm:spPr/>
      <dgm:t>
        <a:bodyPr/>
        <a:lstStyle/>
        <a:p>
          <a:endParaRPr lang="en-US"/>
        </a:p>
      </dgm:t>
    </dgm:pt>
    <dgm:pt modelId="{8AF7EEE6-37D3-494E-B618-EC3BA5F479B6}" type="pres">
      <dgm:prSet presAssocID="{E6BB14ED-3C36-4BC6-80F4-EA85566F38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5AED68-24FE-4230-A59C-99A9D26B7488}" type="pres">
      <dgm:prSet presAssocID="{D0564AAA-596B-4F20-988C-C287E475886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6F6A2-745E-4E3A-96DD-30B46AEBA7F3}" type="pres">
      <dgm:prSet presAssocID="{47B68F42-6976-4D10-9864-E13B9255FE0C}" presName="spacer" presStyleCnt="0"/>
      <dgm:spPr/>
    </dgm:pt>
    <dgm:pt modelId="{E468EB06-C4B0-4CB5-8FA2-70680A8F3259}" type="pres">
      <dgm:prSet presAssocID="{C501397B-D7CA-4E09-AB1F-7017FF0AB04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D2B47-95F5-4C82-A681-7DE760A34630}" type="pres">
      <dgm:prSet presAssocID="{86379AB7-80B7-4E17-A0B5-8ADD7BA55EEA}" presName="spacer" presStyleCnt="0"/>
      <dgm:spPr/>
    </dgm:pt>
    <dgm:pt modelId="{4A18E65A-FF39-4D73-8D91-C5F83679E813}" type="pres">
      <dgm:prSet presAssocID="{5CEAEABA-6C0B-4B74-A622-C021F5EE7FD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241A4-41E0-48A5-A471-614DAA0ECF44}" type="pres">
      <dgm:prSet presAssocID="{4EB450B0-0E0F-42BE-B181-AA44FAA39FA3}" presName="spacer" presStyleCnt="0"/>
      <dgm:spPr/>
    </dgm:pt>
    <dgm:pt modelId="{EF36D46B-0AD5-40BB-9BA6-7D43ACEB41D1}" type="pres">
      <dgm:prSet presAssocID="{0D08B735-C031-44A1-BE26-E72172C0EC7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8C091A-0576-4CA1-9623-479948BDD31B}" type="pres">
      <dgm:prSet presAssocID="{18782A5A-EFF0-4266-A4B4-8A0FAB66ED1B}" presName="spacer" presStyleCnt="0"/>
      <dgm:spPr/>
    </dgm:pt>
    <dgm:pt modelId="{16702DD8-6981-4A1F-9D4A-20DCC1DDC4B6}" type="pres">
      <dgm:prSet presAssocID="{367EB68A-2123-4336-9CDB-C7C7A28B84C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796BB-864D-443F-8037-4CAD9644CB14}" type="presOf" srcId="{D0564AAA-596B-4F20-988C-C287E475886B}" destId="{345AED68-24FE-4230-A59C-99A9D26B7488}" srcOrd="0" destOrd="0" presId="urn:microsoft.com/office/officeart/2005/8/layout/vList2"/>
    <dgm:cxn modelId="{EBCFC9BE-DD0A-450E-BFF6-F95402DF0333}" srcId="{E6BB14ED-3C36-4BC6-80F4-EA85566F380B}" destId="{0D08B735-C031-44A1-BE26-E72172C0EC7D}" srcOrd="3" destOrd="0" parTransId="{7BBCE1B8-AA8A-4F0E-9CB5-015BF2D6DC3B}" sibTransId="{18782A5A-EFF0-4266-A4B4-8A0FAB66ED1B}"/>
    <dgm:cxn modelId="{DF5319CD-5312-4C06-9500-9E29A346D293}" type="presOf" srcId="{0D08B735-C031-44A1-BE26-E72172C0EC7D}" destId="{EF36D46B-0AD5-40BB-9BA6-7D43ACEB41D1}" srcOrd="0" destOrd="0" presId="urn:microsoft.com/office/officeart/2005/8/layout/vList2"/>
    <dgm:cxn modelId="{6C49B621-8D63-4A8F-8EC7-C5EA1F0C0D62}" srcId="{E6BB14ED-3C36-4BC6-80F4-EA85566F380B}" destId="{C501397B-D7CA-4E09-AB1F-7017FF0AB048}" srcOrd="1" destOrd="0" parTransId="{827C49A9-0A98-43D9-8560-5E48EE5049E3}" sibTransId="{86379AB7-80B7-4E17-A0B5-8ADD7BA55EEA}"/>
    <dgm:cxn modelId="{0E116171-2C27-43D5-8C85-C80C69EB7BAB}" type="presOf" srcId="{C501397B-D7CA-4E09-AB1F-7017FF0AB048}" destId="{E468EB06-C4B0-4CB5-8FA2-70680A8F3259}" srcOrd="0" destOrd="0" presId="urn:microsoft.com/office/officeart/2005/8/layout/vList2"/>
    <dgm:cxn modelId="{1AA5ED56-1F21-4F2B-BFD3-6E6C766A92BB}" type="presOf" srcId="{E6BB14ED-3C36-4BC6-80F4-EA85566F380B}" destId="{8AF7EEE6-37D3-494E-B618-EC3BA5F479B6}" srcOrd="0" destOrd="0" presId="urn:microsoft.com/office/officeart/2005/8/layout/vList2"/>
    <dgm:cxn modelId="{E9BA187B-270E-420B-96E2-11C152A22E04}" srcId="{E6BB14ED-3C36-4BC6-80F4-EA85566F380B}" destId="{367EB68A-2123-4336-9CDB-C7C7A28B84C4}" srcOrd="4" destOrd="0" parTransId="{133EEE65-B6F8-4249-9C8A-0654B32356F1}" sibTransId="{F78240CE-6029-4C5E-AEC8-87B737E199D4}"/>
    <dgm:cxn modelId="{B76FF0D7-02DD-4415-8CFB-094FA36AB58F}" type="presOf" srcId="{367EB68A-2123-4336-9CDB-C7C7A28B84C4}" destId="{16702DD8-6981-4A1F-9D4A-20DCC1DDC4B6}" srcOrd="0" destOrd="0" presId="urn:microsoft.com/office/officeart/2005/8/layout/vList2"/>
    <dgm:cxn modelId="{4A4CA8C2-91D9-4C7A-A129-5A48B00758C1}" srcId="{E6BB14ED-3C36-4BC6-80F4-EA85566F380B}" destId="{D0564AAA-596B-4F20-988C-C287E475886B}" srcOrd="0" destOrd="0" parTransId="{D9C535C7-D63B-4D51-9438-AF55777E8811}" sibTransId="{47B68F42-6976-4D10-9864-E13B9255FE0C}"/>
    <dgm:cxn modelId="{EC71FB44-7B76-4AF5-BD31-2100DC994373}" type="presOf" srcId="{5CEAEABA-6C0B-4B74-A622-C021F5EE7FDF}" destId="{4A18E65A-FF39-4D73-8D91-C5F83679E813}" srcOrd="0" destOrd="0" presId="urn:microsoft.com/office/officeart/2005/8/layout/vList2"/>
    <dgm:cxn modelId="{47B440CB-C547-477E-B5A3-0055FD4A4356}" srcId="{E6BB14ED-3C36-4BC6-80F4-EA85566F380B}" destId="{5CEAEABA-6C0B-4B74-A622-C021F5EE7FDF}" srcOrd="2" destOrd="0" parTransId="{D6D8A67E-9887-4345-87B2-B09A5A2F7C22}" sibTransId="{4EB450B0-0E0F-42BE-B181-AA44FAA39FA3}"/>
    <dgm:cxn modelId="{FB86F8B2-3434-49BF-9DD1-F91DB4ED8837}" type="presParOf" srcId="{8AF7EEE6-37D3-494E-B618-EC3BA5F479B6}" destId="{345AED68-24FE-4230-A59C-99A9D26B7488}" srcOrd="0" destOrd="0" presId="urn:microsoft.com/office/officeart/2005/8/layout/vList2"/>
    <dgm:cxn modelId="{BF9AFF26-7815-494B-A8CB-CABF4195C1F5}" type="presParOf" srcId="{8AF7EEE6-37D3-494E-B618-EC3BA5F479B6}" destId="{5746F6A2-745E-4E3A-96DD-30B46AEBA7F3}" srcOrd="1" destOrd="0" presId="urn:microsoft.com/office/officeart/2005/8/layout/vList2"/>
    <dgm:cxn modelId="{3D58298C-DB2A-4525-9CDF-04B08F16CA8E}" type="presParOf" srcId="{8AF7EEE6-37D3-494E-B618-EC3BA5F479B6}" destId="{E468EB06-C4B0-4CB5-8FA2-70680A8F3259}" srcOrd="2" destOrd="0" presId="urn:microsoft.com/office/officeart/2005/8/layout/vList2"/>
    <dgm:cxn modelId="{225F6A27-83BD-4369-928C-347E9598D255}" type="presParOf" srcId="{8AF7EEE6-37D3-494E-B618-EC3BA5F479B6}" destId="{B38D2B47-95F5-4C82-A681-7DE760A34630}" srcOrd="3" destOrd="0" presId="urn:microsoft.com/office/officeart/2005/8/layout/vList2"/>
    <dgm:cxn modelId="{4C1AAEE0-91C0-4D80-B684-5D39CFF5D960}" type="presParOf" srcId="{8AF7EEE6-37D3-494E-B618-EC3BA5F479B6}" destId="{4A18E65A-FF39-4D73-8D91-C5F83679E813}" srcOrd="4" destOrd="0" presId="urn:microsoft.com/office/officeart/2005/8/layout/vList2"/>
    <dgm:cxn modelId="{8B2E3063-82EA-4BBB-B3E3-55E1F47C023E}" type="presParOf" srcId="{8AF7EEE6-37D3-494E-B618-EC3BA5F479B6}" destId="{E4A241A4-41E0-48A5-A471-614DAA0ECF44}" srcOrd="5" destOrd="0" presId="urn:microsoft.com/office/officeart/2005/8/layout/vList2"/>
    <dgm:cxn modelId="{C79B5974-CC7E-4871-A199-713E6740C867}" type="presParOf" srcId="{8AF7EEE6-37D3-494E-B618-EC3BA5F479B6}" destId="{EF36D46B-0AD5-40BB-9BA6-7D43ACEB41D1}" srcOrd="6" destOrd="0" presId="urn:microsoft.com/office/officeart/2005/8/layout/vList2"/>
    <dgm:cxn modelId="{F59B4AD9-9F28-43C6-869A-6707D1DF8CFB}" type="presParOf" srcId="{8AF7EEE6-37D3-494E-B618-EC3BA5F479B6}" destId="{B28C091A-0576-4CA1-9623-479948BDD31B}" srcOrd="7" destOrd="0" presId="urn:microsoft.com/office/officeart/2005/8/layout/vList2"/>
    <dgm:cxn modelId="{14390EC0-2402-486F-A56C-2E98B5557CCA}" type="presParOf" srcId="{8AF7EEE6-37D3-494E-B618-EC3BA5F479B6}" destId="{16702DD8-6981-4A1F-9D4A-20DCC1DDC4B6}" srcOrd="8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53FD4F-CC74-4D9B-8A27-DB0F5DF00AF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C5C987E1-67FC-4A0D-8385-571D7F92E49D}">
      <dgm:prSet/>
      <dgm:spPr/>
      <dgm:t>
        <a:bodyPr/>
        <a:lstStyle/>
        <a:p>
          <a:pPr rtl="0"/>
          <a:r>
            <a:rPr lang="en-US" dirty="0" smtClean="0"/>
            <a:t>The inadvertent injection of </a:t>
          </a:r>
          <a:r>
            <a:rPr lang="en-US" dirty="0" err="1" smtClean="0"/>
            <a:t>NaOCl</a:t>
          </a:r>
          <a:r>
            <a:rPr lang="en-US" dirty="0" smtClean="0"/>
            <a:t> into the soft tissues can elicit a violent and frightening response.</a:t>
          </a:r>
          <a:endParaRPr lang="en-US" dirty="0"/>
        </a:p>
      </dgm:t>
    </dgm:pt>
    <dgm:pt modelId="{4BF88065-DBB9-4F51-9A86-AE173989569C}" type="parTrans" cxnId="{F39F4551-CBC4-418F-93BF-81B0D56FDD1D}">
      <dgm:prSet/>
      <dgm:spPr/>
      <dgm:t>
        <a:bodyPr/>
        <a:lstStyle/>
        <a:p>
          <a:endParaRPr lang="en-US"/>
        </a:p>
      </dgm:t>
    </dgm:pt>
    <dgm:pt modelId="{6985EBDB-3EA3-4AE7-BAB0-E9DFC96B1BC1}" type="sibTrans" cxnId="{F39F4551-CBC4-418F-93BF-81B0D56FDD1D}">
      <dgm:prSet/>
      <dgm:spPr/>
      <dgm:t>
        <a:bodyPr/>
        <a:lstStyle/>
        <a:p>
          <a:endParaRPr lang="en-US"/>
        </a:p>
      </dgm:t>
    </dgm:pt>
    <dgm:pt modelId="{22DDF39B-F20D-44E4-A0C7-66FE902DBD8B}">
      <dgm:prSet/>
      <dgm:spPr/>
      <dgm:t>
        <a:bodyPr/>
        <a:lstStyle/>
        <a:p>
          <a:pPr rtl="0"/>
          <a:r>
            <a:rPr lang="en-US" dirty="0" smtClean="0"/>
            <a:t>The cause of this emergency can be related to both the </a:t>
          </a:r>
          <a:r>
            <a:rPr lang="en-US" dirty="0" err="1" smtClean="0"/>
            <a:t>irrigant</a:t>
          </a:r>
          <a:r>
            <a:rPr lang="en-US" dirty="0" smtClean="0"/>
            <a:t> &amp; the irrigation technique (wedged needle with forced irrigation </a:t>
          </a:r>
          <a:endParaRPr lang="en-US" dirty="0"/>
        </a:p>
      </dgm:t>
    </dgm:pt>
    <dgm:pt modelId="{8CE0685B-D4CC-4EE1-BA3E-BBF05FC2591F}" type="parTrans" cxnId="{C5B77B16-8B44-4DA5-89A5-4F316492BBE2}">
      <dgm:prSet/>
      <dgm:spPr/>
      <dgm:t>
        <a:bodyPr/>
        <a:lstStyle/>
        <a:p>
          <a:endParaRPr lang="en-US"/>
        </a:p>
      </dgm:t>
    </dgm:pt>
    <dgm:pt modelId="{8BB98EE0-D172-4436-8A6C-1AE297DDA458}" type="sibTrans" cxnId="{C5B77B16-8B44-4DA5-89A5-4F316492BBE2}">
      <dgm:prSet/>
      <dgm:spPr/>
      <dgm:t>
        <a:bodyPr/>
        <a:lstStyle/>
        <a:p>
          <a:endParaRPr lang="en-US"/>
        </a:p>
      </dgm:t>
    </dgm:pt>
    <dgm:pt modelId="{7763322A-CFAD-4A70-9A1D-90DDFBA84ECC}">
      <dgm:prSet/>
      <dgm:spPr/>
      <dgm:t>
        <a:bodyPr/>
        <a:lstStyle/>
        <a:p>
          <a:pPr rtl="0"/>
          <a:r>
            <a:rPr lang="en-US" dirty="0" smtClean="0"/>
            <a:t>Mechanism from injury is primary oxidation of proteins followed by inflammatory reaction from the body.</a:t>
          </a:r>
          <a:endParaRPr lang="en-US" dirty="0"/>
        </a:p>
      </dgm:t>
    </dgm:pt>
    <dgm:pt modelId="{BA3BBA74-4266-4CE1-83BA-484F8B0FE344}" type="parTrans" cxnId="{8AA435AD-84CF-42D8-8763-8C095A62E8A3}">
      <dgm:prSet/>
      <dgm:spPr/>
      <dgm:t>
        <a:bodyPr/>
        <a:lstStyle/>
        <a:p>
          <a:endParaRPr lang="en-US"/>
        </a:p>
      </dgm:t>
    </dgm:pt>
    <dgm:pt modelId="{C8A51E4C-F299-4BEE-A992-9F460CF2366A}" type="sibTrans" cxnId="{8AA435AD-84CF-42D8-8763-8C095A62E8A3}">
      <dgm:prSet/>
      <dgm:spPr/>
      <dgm:t>
        <a:bodyPr/>
        <a:lstStyle/>
        <a:p>
          <a:endParaRPr lang="en-US"/>
        </a:p>
      </dgm:t>
    </dgm:pt>
    <dgm:pt modelId="{F5B6B345-0B7C-4A05-983E-6A555C12E61E}">
      <dgm:prSet/>
      <dgm:spPr/>
      <dgm:t>
        <a:bodyPr/>
        <a:lstStyle/>
        <a:p>
          <a:pPr rtl="0"/>
          <a:r>
            <a:rPr lang="en-US" dirty="0" smtClean="0"/>
            <a:t>This response is similar to that proposed in </a:t>
          </a:r>
          <a:r>
            <a:rPr lang="en-US" b="1" dirty="0" err="1" smtClean="0"/>
            <a:t>Angioneurotic</a:t>
          </a:r>
          <a:r>
            <a:rPr lang="en-US" b="1" dirty="0" smtClean="0"/>
            <a:t> edema </a:t>
          </a:r>
          <a:r>
            <a:rPr lang="en-US" dirty="0" smtClean="0"/>
            <a:t>with release of histamine /  histamine like substance, a vasodilatation with subsequent transudation of plasma accompanied by hemorrhage.</a:t>
          </a:r>
          <a:endParaRPr lang="en-US" dirty="0"/>
        </a:p>
      </dgm:t>
    </dgm:pt>
    <dgm:pt modelId="{2AD3999C-23EE-451E-B86D-CF9A0DCF06B7}" type="parTrans" cxnId="{4D1697E6-4328-4C04-93B1-0129E6D871E6}">
      <dgm:prSet/>
      <dgm:spPr/>
      <dgm:t>
        <a:bodyPr/>
        <a:lstStyle/>
        <a:p>
          <a:endParaRPr lang="en-US"/>
        </a:p>
      </dgm:t>
    </dgm:pt>
    <dgm:pt modelId="{86A6B77D-C038-4447-A18B-0B7F896BD6A2}" type="sibTrans" cxnId="{4D1697E6-4328-4C04-93B1-0129E6D871E6}">
      <dgm:prSet/>
      <dgm:spPr/>
      <dgm:t>
        <a:bodyPr/>
        <a:lstStyle/>
        <a:p>
          <a:endParaRPr lang="en-US"/>
        </a:p>
      </dgm:t>
    </dgm:pt>
    <dgm:pt modelId="{67EDC835-4E05-4DE8-A014-A0F875D9D488}" type="pres">
      <dgm:prSet presAssocID="{5B53FD4F-CC74-4D9B-8A27-DB0F5DF00A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79FCFE-93DF-4EE6-AD20-9E98924A0AF6}" type="pres">
      <dgm:prSet presAssocID="{C5C987E1-67FC-4A0D-8385-571D7F92E49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27A33A-9C30-4DAF-BFBD-E4E93DEC02B4}" type="pres">
      <dgm:prSet presAssocID="{6985EBDB-3EA3-4AE7-BAB0-E9DFC96B1BC1}" presName="spacer" presStyleCnt="0"/>
      <dgm:spPr/>
    </dgm:pt>
    <dgm:pt modelId="{355EC10A-1025-4163-9E59-F7540011E60C}" type="pres">
      <dgm:prSet presAssocID="{22DDF39B-F20D-44E4-A0C7-66FE902DBD8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2E549-1F4D-4B4D-8849-DF5F611EF979}" type="pres">
      <dgm:prSet presAssocID="{8BB98EE0-D172-4436-8A6C-1AE297DDA458}" presName="spacer" presStyleCnt="0"/>
      <dgm:spPr/>
    </dgm:pt>
    <dgm:pt modelId="{CA94F795-D6DE-4998-8606-956623B0214A}" type="pres">
      <dgm:prSet presAssocID="{7763322A-CFAD-4A70-9A1D-90DDFBA84EC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52CE-CF0E-41BE-A349-90FB703B052D}" type="pres">
      <dgm:prSet presAssocID="{C8A51E4C-F299-4BEE-A992-9F460CF2366A}" presName="spacer" presStyleCnt="0"/>
      <dgm:spPr/>
    </dgm:pt>
    <dgm:pt modelId="{51B89651-124F-4272-831B-621EFE62563E}" type="pres">
      <dgm:prSet presAssocID="{F5B6B345-0B7C-4A05-983E-6A555C12E61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9F4551-CBC4-418F-93BF-81B0D56FDD1D}" srcId="{5B53FD4F-CC74-4D9B-8A27-DB0F5DF00AF4}" destId="{C5C987E1-67FC-4A0D-8385-571D7F92E49D}" srcOrd="0" destOrd="0" parTransId="{4BF88065-DBB9-4F51-9A86-AE173989569C}" sibTransId="{6985EBDB-3EA3-4AE7-BAB0-E9DFC96B1BC1}"/>
    <dgm:cxn modelId="{728A1BF6-24AB-432A-8BFC-57401025A425}" type="presOf" srcId="{C5C987E1-67FC-4A0D-8385-571D7F92E49D}" destId="{AE79FCFE-93DF-4EE6-AD20-9E98924A0AF6}" srcOrd="0" destOrd="0" presId="urn:microsoft.com/office/officeart/2005/8/layout/vList2"/>
    <dgm:cxn modelId="{FDE37C04-95D2-4105-AFCB-A5C03513A143}" type="presOf" srcId="{F5B6B345-0B7C-4A05-983E-6A555C12E61E}" destId="{51B89651-124F-4272-831B-621EFE62563E}" srcOrd="0" destOrd="0" presId="urn:microsoft.com/office/officeart/2005/8/layout/vList2"/>
    <dgm:cxn modelId="{E1CAA07C-9047-49C6-841C-346EB7F850D1}" type="presOf" srcId="{5B53FD4F-CC74-4D9B-8A27-DB0F5DF00AF4}" destId="{67EDC835-4E05-4DE8-A014-A0F875D9D488}" srcOrd="0" destOrd="0" presId="urn:microsoft.com/office/officeart/2005/8/layout/vList2"/>
    <dgm:cxn modelId="{DA92D04D-AC01-4749-995D-89F5F481B36A}" type="presOf" srcId="{22DDF39B-F20D-44E4-A0C7-66FE902DBD8B}" destId="{355EC10A-1025-4163-9E59-F7540011E60C}" srcOrd="0" destOrd="0" presId="urn:microsoft.com/office/officeart/2005/8/layout/vList2"/>
    <dgm:cxn modelId="{8AA435AD-84CF-42D8-8763-8C095A62E8A3}" srcId="{5B53FD4F-CC74-4D9B-8A27-DB0F5DF00AF4}" destId="{7763322A-CFAD-4A70-9A1D-90DDFBA84ECC}" srcOrd="2" destOrd="0" parTransId="{BA3BBA74-4266-4CE1-83BA-484F8B0FE344}" sibTransId="{C8A51E4C-F299-4BEE-A992-9F460CF2366A}"/>
    <dgm:cxn modelId="{4D1697E6-4328-4C04-93B1-0129E6D871E6}" srcId="{5B53FD4F-CC74-4D9B-8A27-DB0F5DF00AF4}" destId="{F5B6B345-0B7C-4A05-983E-6A555C12E61E}" srcOrd="3" destOrd="0" parTransId="{2AD3999C-23EE-451E-B86D-CF9A0DCF06B7}" sibTransId="{86A6B77D-C038-4447-A18B-0B7F896BD6A2}"/>
    <dgm:cxn modelId="{97DFBCB0-2F75-4B45-9E2D-D32DC3A92B9D}" type="presOf" srcId="{7763322A-CFAD-4A70-9A1D-90DDFBA84ECC}" destId="{CA94F795-D6DE-4998-8606-956623B0214A}" srcOrd="0" destOrd="0" presId="urn:microsoft.com/office/officeart/2005/8/layout/vList2"/>
    <dgm:cxn modelId="{C5B77B16-8B44-4DA5-89A5-4F316492BBE2}" srcId="{5B53FD4F-CC74-4D9B-8A27-DB0F5DF00AF4}" destId="{22DDF39B-F20D-44E4-A0C7-66FE902DBD8B}" srcOrd="1" destOrd="0" parTransId="{8CE0685B-D4CC-4EE1-BA3E-BBF05FC2591F}" sibTransId="{8BB98EE0-D172-4436-8A6C-1AE297DDA458}"/>
    <dgm:cxn modelId="{5A57C3A3-71B5-4B3D-8FC5-6A0B329C4EB0}" type="presParOf" srcId="{67EDC835-4E05-4DE8-A014-A0F875D9D488}" destId="{AE79FCFE-93DF-4EE6-AD20-9E98924A0AF6}" srcOrd="0" destOrd="0" presId="urn:microsoft.com/office/officeart/2005/8/layout/vList2"/>
    <dgm:cxn modelId="{71C29591-5F6F-4DFE-90F4-2CCE4C7AE0A3}" type="presParOf" srcId="{67EDC835-4E05-4DE8-A014-A0F875D9D488}" destId="{8E27A33A-9C30-4DAF-BFBD-E4E93DEC02B4}" srcOrd="1" destOrd="0" presId="urn:microsoft.com/office/officeart/2005/8/layout/vList2"/>
    <dgm:cxn modelId="{B4CF734B-BFC3-4443-899B-10C34AA7D349}" type="presParOf" srcId="{67EDC835-4E05-4DE8-A014-A0F875D9D488}" destId="{355EC10A-1025-4163-9E59-F7540011E60C}" srcOrd="2" destOrd="0" presId="urn:microsoft.com/office/officeart/2005/8/layout/vList2"/>
    <dgm:cxn modelId="{5E5342D4-190A-4030-8467-6105A983AF85}" type="presParOf" srcId="{67EDC835-4E05-4DE8-A014-A0F875D9D488}" destId="{18E2E549-1F4D-4B4D-8849-DF5F611EF979}" srcOrd="3" destOrd="0" presId="urn:microsoft.com/office/officeart/2005/8/layout/vList2"/>
    <dgm:cxn modelId="{79076428-8129-4709-98B0-B3CAE7AEBE32}" type="presParOf" srcId="{67EDC835-4E05-4DE8-A014-A0F875D9D488}" destId="{CA94F795-D6DE-4998-8606-956623B0214A}" srcOrd="4" destOrd="0" presId="urn:microsoft.com/office/officeart/2005/8/layout/vList2"/>
    <dgm:cxn modelId="{832215FD-C7AA-48D7-8561-6AEA9BC6AA14}" type="presParOf" srcId="{67EDC835-4E05-4DE8-A014-A0F875D9D488}" destId="{AE5A52CE-CF0E-41BE-A349-90FB703B052D}" srcOrd="5" destOrd="0" presId="urn:microsoft.com/office/officeart/2005/8/layout/vList2"/>
    <dgm:cxn modelId="{7ED897B5-7513-4860-B324-75AA77B3F9B3}" type="presParOf" srcId="{67EDC835-4E05-4DE8-A014-A0F875D9D488}" destId="{51B89651-124F-4272-831B-621EFE62563E}" srcOrd="6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7A5552-EE77-4A28-9D55-F6A2B4CF2509}" type="doc">
      <dgm:prSet loTypeId="urn:microsoft.com/office/officeart/2005/8/layout/vList5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4A0AD761-4C46-4720-B259-CEBC5AC0C4F0}">
      <dgm:prSet/>
      <dgm:spPr/>
      <dgm:t>
        <a:bodyPr/>
        <a:lstStyle/>
        <a:p>
          <a:pPr rtl="0"/>
          <a:r>
            <a:rPr lang="en-US" dirty="0" smtClean="0"/>
            <a:t>Host response.</a:t>
          </a:r>
          <a:endParaRPr lang="en-US" dirty="0"/>
        </a:p>
      </dgm:t>
    </dgm:pt>
    <dgm:pt modelId="{F034B58A-9285-496D-B168-7D9345F8ADCC}" type="parTrans" cxnId="{963D7C5A-C443-40D7-ACE4-1178F42C28C4}">
      <dgm:prSet/>
      <dgm:spPr/>
      <dgm:t>
        <a:bodyPr/>
        <a:lstStyle/>
        <a:p>
          <a:endParaRPr lang="en-US"/>
        </a:p>
      </dgm:t>
    </dgm:pt>
    <dgm:pt modelId="{FA8327F3-2E8B-4B39-8532-2D03209CD710}" type="sibTrans" cxnId="{963D7C5A-C443-40D7-ACE4-1178F42C28C4}">
      <dgm:prSet/>
      <dgm:spPr/>
      <dgm:t>
        <a:bodyPr/>
        <a:lstStyle/>
        <a:p>
          <a:endParaRPr lang="en-US"/>
        </a:p>
      </dgm:t>
    </dgm:pt>
    <dgm:pt modelId="{B50FE6B4-F69B-4C59-A59A-227AE2995D21}">
      <dgm:prSet custT="1"/>
      <dgm:spPr/>
      <dgm:t>
        <a:bodyPr/>
        <a:lstStyle/>
        <a:p>
          <a:pPr algn="l" rtl="0"/>
          <a:r>
            <a:rPr lang="en-US" sz="2800" dirty="0" smtClean="0"/>
            <a:t>Volume of irrigation.</a:t>
          </a:r>
          <a:endParaRPr lang="en-US" sz="2800" dirty="0"/>
        </a:p>
      </dgm:t>
    </dgm:pt>
    <dgm:pt modelId="{C924B7BE-5B76-488B-8573-5A729BAF47B6}" type="parTrans" cxnId="{1047CF79-8520-4677-87CF-E5CBDF5F39DD}">
      <dgm:prSet/>
      <dgm:spPr/>
      <dgm:t>
        <a:bodyPr/>
        <a:lstStyle/>
        <a:p>
          <a:endParaRPr lang="en-US"/>
        </a:p>
      </dgm:t>
    </dgm:pt>
    <dgm:pt modelId="{4A1275F1-BD10-4A01-A4D2-6494DAC0E61E}" type="sibTrans" cxnId="{1047CF79-8520-4677-87CF-E5CBDF5F39DD}">
      <dgm:prSet/>
      <dgm:spPr/>
      <dgm:t>
        <a:bodyPr/>
        <a:lstStyle/>
        <a:p>
          <a:endParaRPr lang="en-US"/>
        </a:p>
      </dgm:t>
    </dgm:pt>
    <dgm:pt modelId="{E5862C5E-250B-4612-8B42-390E5FF5E807}">
      <dgm:prSet custT="1"/>
      <dgm:spPr/>
      <dgm:t>
        <a:bodyPr/>
        <a:lstStyle/>
        <a:p>
          <a:pPr algn="l" rtl="0"/>
          <a:r>
            <a:rPr lang="en-US" sz="2800" dirty="0" smtClean="0"/>
            <a:t>Concentration of </a:t>
          </a:r>
          <a:r>
            <a:rPr lang="en-US" sz="2800" dirty="0" err="1" smtClean="0"/>
            <a:t>irrigant</a:t>
          </a:r>
          <a:r>
            <a:rPr lang="en-US" sz="3000" dirty="0" smtClean="0"/>
            <a:t>. </a:t>
          </a:r>
          <a:endParaRPr lang="en-US" sz="3000" dirty="0"/>
        </a:p>
      </dgm:t>
    </dgm:pt>
    <dgm:pt modelId="{9DCEB9C8-5A3B-4168-997C-008FD6EB9E76}" type="parTrans" cxnId="{D036B69A-D5B0-45FE-AFB3-6C60742B9E99}">
      <dgm:prSet/>
      <dgm:spPr/>
      <dgm:t>
        <a:bodyPr/>
        <a:lstStyle/>
        <a:p>
          <a:endParaRPr lang="en-US"/>
        </a:p>
      </dgm:t>
    </dgm:pt>
    <dgm:pt modelId="{73B47F6C-E280-44E9-8EBE-70140E36E89C}" type="sibTrans" cxnId="{D036B69A-D5B0-45FE-AFB3-6C60742B9E99}">
      <dgm:prSet/>
      <dgm:spPr/>
      <dgm:t>
        <a:bodyPr/>
        <a:lstStyle/>
        <a:p>
          <a:endParaRPr lang="en-US"/>
        </a:p>
      </dgm:t>
    </dgm:pt>
    <dgm:pt modelId="{3A49E5C3-3787-42F1-90BB-015C7D673471}">
      <dgm:prSet custT="1"/>
      <dgm:spPr/>
      <dgm:t>
        <a:bodyPr/>
        <a:lstStyle/>
        <a:p>
          <a:pPr algn="l" rtl="0"/>
          <a:r>
            <a:rPr lang="en-US" sz="2800" dirty="0" smtClean="0"/>
            <a:t>Temperature of </a:t>
          </a:r>
          <a:r>
            <a:rPr lang="en-US" sz="2800" dirty="0" err="1" smtClean="0"/>
            <a:t>irrigant</a:t>
          </a:r>
          <a:r>
            <a:rPr lang="en-US" sz="2800" dirty="0" smtClean="0"/>
            <a:t>.</a:t>
          </a:r>
          <a:endParaRPr lang="en-US" sz="2800" dirty="0"/>
        </a:p>
      </dgm:t>
    </dgm:pt>
    <dgm:pt modelId="{DF54D3F0-1722-4FDF-BC41-705D0367BA5A}" type="parTrans" cxnId="{F159812E-0EE4-486A-9583-4EC0B549F4B3}">
      <dgm:prSet/>
      <dgm:spPr/>
      <dgm:t>
        <a:bodyPr/>
        <a:lstStyle/>
        <a:p>
          <a:endParaRPr lang="en-US"/>
        </a:p>
      </dgm:t>
    </dgm:pt>
    <dgm:pt modelId="{8CA23E04-55E5-474A-9F12-330537E9CCED}" type="sibTrans" cxnId="{F159812E-0EE4-486A-9583-4EC0B549F4B3}">
      <dgm:prSet/>
      <dgm:spPr/>
      <dgm:t>
        <a:bodyPr/>
        <a:lstStyle/>
        <a:p>
          <a:endParaRPr lang="en-US"/>
        </a:p>
      </dgm:t>
    </dgm:pt>
    <dgm:pt modelId="{FE81A516-904D-4F74-AAD5-070B4311E337}">
      <dgm:prSet/>
      <dgm:spPr/>
      <dgm:t>
        <a:bodyPr/>
        <a:lstStyle/>
        <a:p>
          <a:pPr rtl="0"/>
          <a:r>
            <a:rPr lang="en-US" dirty="0" smtClean="0"/>
            <a:t>Spread of solution.</a:t>
          </a:r>
          <a:endParaRPr lang="en-US" dirty="0"/>
        </a:p>
      </dgm:t>
    </dgm:pt>
    <dgm:pt modelId="{1B54CE44-1948-45DD-8526-2B390AC6C1F0}" type="parTrans" cxnId="{4F2D77BF-463F-4796-AD62-76CBFA744399}">
      <dgm:prSet/>
      <dgm:spPr/>
      <dgm:t>
        <a:bodyPr/>
        <a:lstStyle/>
        <a:p>
          <a:endParaRPr lang="en-US"/>
        </a:p>
      </dgm:t>
    </dgm:pt>
    <dgm:pt modelId="{F4D6585A-749C-4755-AB93-A3E664E712FD}" type="sibTrans" cxnId="{4F2D77BF-463F-4796-AD62-76CBFA744399}">
      <dgm:prSet/>
      <dgm:spPr/>
      <dgm:t>
        <a:bodyPr/>
        <a:lstStyle/>
        <a:p>
          <a:endParaRPr lang="en-US"/>
        </a:p>
      </dgm:t>
    </dgm:pt>
    <dgm:pt modelId="{13BB1315-1A20-4640-A272-C8A7BBD0D8F8}" type="pres">
      <dgm:prSet presAssocID="{8B7A5552-EE77-4A28-9D55-F6A2B4CF25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698BDB-E30B-4376-999B-7413250C7EF5}" type="pres">
      <dgm:prSet presAssocID="{4A0AD761-4C46-4720-B259-CEBC5AC0C4F0}" presName="linNode" presStyleCnt="0"/>
      <dgm:spPr/>
    </dgm:pt>
    <dgm:pt modelId="{50CEF24F-71F0-4817-9E83-D3C8D0DB05B7}" type="pres">
      <dgm:prSet presAssocID="{4A0AD761-4C46-4720-B259-CEBC5AC0C4F0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B905F-2B32-4337-B13C-15A8480C0B17}" type="pres">
      <dgm:prSet presAssocID="{FA8327F3-2E8B-4B39-8532-2D03209CD710}" presName="sp" presStyleCnt="0"/>
      <dgm:spPr/>
    </dgm:pt>
    <dgm:pt modelId="{1682C5C2-1AAA-4FD3-885C-6E53F24139A7}" type="pres">
      <dgm:prSet presAssocID="{B50FE6B4-F69B-4C59-A59A-227AE2995D21}" presName="linNode" presStyleCnt="0"/>
      <dgm:spPr/>
    </dgm:pt>
    <dgm:pt modelId="{1CE26C24-DCA1-4D7F-BE22-4CF98F698752}" type="pres">
      <dgm:prSet presAssocID="{B50FE6B4-F69B-4C59-A59A-227AE2995D21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F6F99-E02B-4B77-B9E3-D4DFEA0A1D48}" type="pres">
      <dgm:prSet presAssocID="{4A1275F1-BD10-4A01-A4D2-6494DAC0E61E}" presName="sp" presStyleCnt="0"/>
      <dgm:spPr/>
    </dgm:pt>
    <dgm:pt modelId="{257201DD-8E75-474D-8F64-B1DCD27A1DE5}" type="pres">
      <dgm:prSet presAssocID="{E5862C5E-250B-4612-8B42-390E5FF5E807}" presName="linNode" presStyleCnt="0"/>
      <dgm:spPr/>
    </dgm:pt>
    <dgm:pt modelId="{C615158C-F70A-4C04-84FB-418965B6E32E}" type="pres">
      <dgm:prSet presAssocID="{E5862C5E-250B-4612-8B42-390E5FF5E807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81A9C-237D-44FB-BCB1-22316CDC39D2}" type="pres">
      <dgm:prSet presAssocID="{73B47F6C-E280-44E9-8EBE-70140E36E89C}" presName="sp" presStyleCnt="0"/>
      <dgm:spPr/>
    </dgm:pt>
    <dgm:pt modelId="{06A8383B-F6E3-41DF-B9D3-19CA0C70FBB8}" type="pres">
      <dgm:prSet presAssocID="{3A49E5C3-3787-42F1-90BB-015C7D673471}" presName="linNode" presStyleCnt="0"/>
      <dgm:spPr/>
    </dgm:pt>
    <dgm:pt modelId="{6437E18C-2A8E-4883-8463-9EDDB9C8FAC7}" type="pres">
      <dgm:prSet presAssocID="{3A49E5C3-3787-42F1-90BB-015C7D673471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B0E76-3955-4C9B-B26E-0C356FBE3DCC}" type="pres">
      <dgm:prSet presAssocID="{8CA23E04-55E5-474A-9F12-330537E9CCED}" presName="sp" presStyleCnt="0"/>
      <dgm:spPr/>
    </dgm:pt>
    <dgm:pt modelId="{22413C21-DAAC-4281-AAB9-D09EEDA517A5}" type="pres">
      <dgm:prSet presAssocID="{FE81A516-904D-4F74-AAD5-070B4311E337}" presName="linNode" presStyleCnt="0"/>
      <dgm:spPr/>
    </dgm:pt>
    <dgm:pt modelId="{DE979D22-98BD-4A84-9787-F41C9D4672A4}" type="pres">
      <dgm:prSet presAssocID="{FE81A516-904D-4F74-AAD5-070B4311E33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36B69A-D5B0-45FE-AFB3-6C60742B9E99}" srcId="{8B7A5552-EE77-4A28-9D55-F6A2B4CF2509}" destId="{E5862C5E-250B-4612-8B42-390E5FF5E807}" srcOrd="2" destOrd="0" parTransId="{9DCEB9C8-5A3B-4168-997C-008FD6EB9E76}" sibTransId="{73B47F6C-E280-44E9-8EBE-70140E36E89C}"/>
    <dgm:cxn modelId="{8F2F7C3B-9AB8-45B3-B132-CFF92297822A}" type="presOf" srcId="{B50FE6B4-F69B-4C59-A59A-227AE2995D21}" destId="{1CE26C24-DCA1-4D7F-BE22-4CF98F698752}" srcOrd="0" destOrd="0" presId="urn:microsoft.com/office/officeart/2005/8/layout/vList5"/>
    <dgm:cxn modelId="{4F2D77BF-463F-4796-AD62-76CBFA744399}" srcId="{8B7A5552-EE77-4A28-9D55-F6A2B4CF2509}" destId="{FE81A516-904D-4F74-AAD5-070B4311E337}" srcOrd="4" destOrd="0" parTransId="{1B54CE44-1948-45DD-8526-2B390AC6C1F0}" sibTransId="{F4D6585A-749C-4755-AB93-A3E664E712FD}"/>
    <dgm:cxn modelId="{CEFB75D4-3E6F-445F-BE45-35DD59E6F182}" type="presOf" srcId="{4A0AD761-4C46-4720-B259-CEBC5AC0C4F0}" destId="{50CEF24F-71F0-4817-9E83-D3C8D0DB05B7}" srcOrd="0" destOrd="0" presId="urn:microsoft.com/office/officeart/2005/8/layout/vList5"/>
    <dgm:cxn modelId="{98174838-2F75-4284-8523-A47AC1FE8E3F}" type="presOf" srcId="{8B7A5552-EE77-4A28-9D55-F6A2B4CF2509}" destId="{13BB1315-1A20-4640-A272-C8A7BBD0D8F8}" srcOrd="0" destOrd="0" presId="urn:microsoft.com/office/officeart/2005/8/layout/vList5"/>
    <dgm:cxn modelId="{80F3E55A-E24C-4ECB-B70E-8144A0E20606}" type="presOf" srcId="{E5862C5E-250B-4612-8B42-390E5FF5E807}" destId="{C615158C-F70A-4C04-84FB-418965B6E32E}" srcOrd="0" destOrd="0" presId="urn:microsoft.com/office/officeart/2005/8/layout/vList5"/>
    <dgm:cxn modelId="{F159812E-0EE4-486A-9583-4EC0B549F4B3}" srcId="{8B7A5552-EE77-4A28-9D55-F6A2B4CF2509}" destId="{3A49E5C3-3787-42F1-90BB-015C7D673471}" srcOrd="3" destOrd="0" parTransId="{DF54D3F0-1722-4FDF-BC41-705D0367BA5A}" sibTransId="{8CA23E04-55E5-474A-9F12-330537E9CCED}"/>
    <dgm:cxn modelId="{963D7C5A-C443-40D7-ACE4-1178F42C28C4}" srcId="{8B7A5552-EE77-4A28-9D55-F6A2B4CF2509}" destId="{4A0AD761-4C46-4720-B259-CEBC5AC0C4F0}" srcOrd="0" destOrd="0" parTransId="{F034B58A-9285-496D-B168-7D9345F8ADCC}" sibTransId="{FA8327F3-2E8B-4B39-8532-2D03209CD710}"/>
    <dgm:cxn modelId="{BFB95843-E703-4942-8E0B-134B11F1F1B4}" type="presOf" srcId="{3A49E5C3-3787-42F1-90BB-015C7D673471}" destId="{6437E18C-2A8E-4883-8463-9EDDB9C8FAC7}" srcOrd="0" destOrd="0" presId="urn:microsoft.com/office/officeart/2005/8/layout/vList5"/>
    <dgm:cxn modelId="{1047CF79-8520-4677-87CF-E5CBDF5F39DD}" srcId="{8B7A5552-EE77-4A28-9D55-F6A2B4CF2509}" destId="{B50FE6B4-F69B-4C59-A59A-227AE2995D21}" srcOrd="1" destOrd="0" parTransId="{C924B7BE-5B76-488B-8573-5A729BAF47B6}" sibTransId="{4A1275F1-BD10-4A01-A4D2-6494DAC0E61E}"/>
    <dgm:cxn modelId="{E976F967-EDAF-43E2-8EA6-F0E25A9C21EF}" type="presOf" srcId="{FE81A516-904D-4F74-AAD5-070B4311E337}" destId="{DE979D22-98BD-4A84-9787-F41C9D4672A4}" srcOrd="0" destOrd="0" presId="urn:microsoft.com/office/officeart/2005/8/layout/vList5"/>
    <dgm:cxn modelId="{ADD497D3-91FE-4891-AFD3-5C0A8C325DA2}" type="presParOf" srcId="{13BB1315-1A20-4640-A272-C8A7BBD0D8F8}" destId="{5C698BDB-E30B-4376-999B-7413250C7EF5}" srcOrd="0" destOrd="0" presId="urn:microsoft.com/office/officeart/2005/8/layout/vList5"/>
    <dgm:cxn modelId="{83A6838F-3D66-4E0F-925E-192ACA3E7A29}" type="presParOf" srcId="{5C698BDB-E30B-4376-999B-7413250C7EF5}" destId="{50CEF24F-71F0-4817-9E83-D3C8D0DB05B7}" srcOrd="0" destOrd="0" presId="urn:microsoft.com/office/officeart/2005/8/layout/vList5"/>
    <dgm:cxn modelId="{972A072D-8C9B-4FF1-B905-14827093A044}" type="presParOf" srcId="{13BB1315-1A20-4640-A272-C8A7BBD0D8F8}" destId="{BECB905F-2B32-4337-B13C-15A8480C0B17}" srcOrd="1" destOrd="0" presId="urn:microsoft.com/office/officeart/2005/8/layout/vList5"/>
    <dgm:cxn modelId="{9C218D91-E25B-405B-95CC-F50C2D189165}" type="presParOf" srcId="{13BB1315-1A20-4640-A272-C8A7BBD0D8F8}" destId="{1682C5C2-1AAA-4FD3-885C-6E53F24139A7}" srcOrd="2" destOrd="0" presId="urn:microsoft.com/office/officeart/2005/8/layout/vList5"/>
    <dgm:cxn modelId="{834CFE40-A4D7-4093-981F-F422E61C7DF3}" type="presParOf" srcId="{1682C5C2-1AAA-4FD3-885C-6E53F24139A7}" destId="{1CE26C24-DCA1-4D7F-BE22-4CF98F698752}" srcOrd="0" destOrd="0" presId="urn:microsoft.com/office/officeart/2005/8/layout/vList5"/>
    <dgm:cxn modelId="{650F6D7F-47CF-4DE0-B327-F80D498DC0CF}" type="presParOf" srcId="{13BB1315-1A20-4640-A272-C8A7BBD0D8F8}" destId="{AC2F6F99-E02B-4B77-B9E3-D4DFEA0A1D48}" srcOrd="3" destOrd="0" presId="urn:microsoft.com/office/officeart/2005/8/layout/vList5"/>
    <dgm:cxn modelId="{39E18B60-284F-4128-9BCB-5DD1D20BD9EF}" type="presParOf" srcId="{13BB1315-1A20-4640-A272-C8A7BBD0D8F8}" destId="{257201DD-8E75-474D-8F64-B1DCD27A1DE5}" srcOrd="4" destOrd="0" presId="urn:microsoft.com/office/officeart/2005/8/layout/vList5"/>
    <dgm:cxn modelId="{0935EE24-D2C1-4424-8F50-413D1192BDC6}" type="presParOf" srcId="{257201DD-8E75-474D-8F64-B1DCD27A1DE5}" destId="{C615158C-F70A-4C04-84FB-418965B6E32E}" srcOrd="0" destOrd="0" presId="urn:microsoft.com/office/officeart/2005/8/layout/vList5"/>
    <dgm:cxn modelId="{30C8434A-5163-4E81-89A6-D608DE5CC7D1}" type="presParOf" srcId="{13BB1315-1A20-4640-A272-C8A7BBD0D8F8}" destId="{A1C81A9C-237D-44FB-BCB1-22316CDC39D2}" srcOrd="5" destOrd="0" presId="urn:microsoft.com/office/officeart/2005/8/layout/vList5"/>
    <dgm:cxn modelId="{5F166AA4-8FEF-4412-B168-BC4742F482D4}" type="presParOf" srcId="{13BB1315-1A20-4640-A272-C8A7BBD0D8F8}" destId="{06A8383B-F6E3-41DF-B9D3-19CA0C70FBB8}" srcOrd="6" destOrd="0" presId="urn:microsoft.com/office/officeart/2005/8/layout/vList5"/>
    <dgm:cxn modelId="{F9F26632-BB98-4161-8777-9E2B28EFA1A9}" type="presParOf" srcId="{06A8383B-F6E3-41DF-B9D3-19CA0C70FBB8}" destId="{6437E18C-2A8E-4883-8463-9EDDB9C8FAC7}" srcOrd="0" destOrd="0" presId="urn:microsoft.com/office/officeart/2005/8/layout/vList5"/>
    <dgm:cxn modelId="{83C76353-BEE3-4973-843B-652D5C57F9B8}" type="presParOf" srcId="{13BB1315-1A20-4640-A272-C8A7BBD0D8F8}" destId="{51BB0E76-3955-4C9B-B26E-0C356FBE3DCC}" srcOrd="7" destOrd="0" presId="urn:microsoft.com/office/officeart/2005/8/layout/vList5"/>
    <dgm:cxn modelId="{FAFB5443-E796-4045-B116-EC27E23D9C58}" type="presParOf" srcId="{13BB1315-1A20-4640-A272-C8A7BBD0D8F8}" destId="{22413C21-DAAC-4281-AAB9-D09EEDA517A5}" srcOrd="8" destOrd="0" presId="urn:microsoft.com/office/officeart/2005/8/layout/vList5"/>
    <dgm:cxn modelId="{A2485E93-626C-4DF1-907C-827FC5AB7516}" type="presParOf" srcId="{22413C21-DAAC-4281-AAB9-D09EEDA517A5}" destId="{DE979D22-98BD-4A84-9787-F41C9D4672A4}" srcOrd="0" destOrd="0" presId="urn:microsoft.com/office/officeart/2005/8/layout/vList5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BBAC62-7D5A-43B9-968E-B7903A9CCE5D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8EF8ED2B-CD98-4726-9E0F-0E54B60FE2B4}">
      <dgm:prSet/>
      <dgm:spPr/>
      <dgm:t>
        <a:bodyPr/>
        <a:lstStyle/>
        <a:p>
          <a:pPr rtl="0"/>
          <a:r>
            <a:rPr lang="en-US" dirty="0" smtClean="0"/>
            <a:t>Excruciating pain within 2-5 min</a:t>
          </a:r>
          <a:endParaRPr lang="en-US" dirty="0"/>
        </a:p>
      </dgm:t>
    </dgm:pt>
    <dgm:pt modelId="{B848A843-52D9-4409-A1DE-E829F9867FA8}" type="parTrans" cxnId="{4E99C011-A6D9-4625-A4D2-26CA4AF769CD}">
      <dgm:prSet/>
      <dgm:spPr/>
      <dgm:t>
        <a:bodyPr/>
        <a:lstStyle/>
        <a:p>
          <a:endParaRPr lang="en-US"/>
        </a:p>
      </dgm:t>
    </dgm:pt>
    <dgm:pt modelId="{D5A1614F-68B8-4ED3-9594-B440A1D087A4}" type="sibTrans" cxnId="{4E99C011-A6D9-4625-A4D2-26CA4AF769CD}">
      <dgm:prSet/>
      <dgm:spPr/>
      <dgm:t>
        <a:bodyPr/>
        <a:lstStyle/>
        <a:p>
          <a:endParaRPr lang="en-US"/>
        </a:p>
      </dgm:t>
    </dgm:pt>
    <dgm:pt modelId="{50BC5AED-D78D-4318-8BBD-B103A83CD62F}">
      <dgm:prSet/>
      <dgm:spPr/>
      <dgm:t>
        <a:bodyPr/>
        <a:lstStyle/>
        <a:p>
          <a:pPr rtl="0"/>
          <a:r>
            <a:rPr lang="en-US" dirty="0" smtClean="0"/>
            <a:t>Burning sensation in affected area</a:t>
          </a:r>
          <a:endParaRPr lang="en-US" dirty="0"/>
        </a:p>
      </dgm:t>
    </dgm:pt>
    <dgm:pt modelId="{DEFA501A-DE93-4D72-9B5E-C626D189B60A}" type="parTrans" cxnId="{DDB5C7F6-0E3B-4309-A801-A79F275D2AF0}">
      <dgm:prSet/>
      <dgm:spPr/>
      <dgm:t>
        <a:bodyPr/>
        <a:lstStyle/>
        <a:p>
          <a:endParaRPr lang="en-US"/>
        </a:p>
      </dgm:t>
    </dgm:pt>
    <dgm:pt modelId="{0BC4EBA3-E83A-4B83-87F1-9809324A5E6C}" type="sibTrans" cxnId="{DDB5C7F6-0E3B-4309-A801-A79F275D2AF0}">
      <dgm:prSet/>
      <dgm:spPr/>
      <dgm:t>
        <a:bodyPr/>
        <a:lstStyle/>
        <a:p>
          <a:endParaRPr lang="en-US"/>
        </a:p>
      </dgm:t>
    </dgm:pt>
    <dgm:pt modelId="{8AE5DDC1-3C98-4B89-AF70-70476C0EB1EF}">
      <dgm:prSet/>
      <dgm:spPr/>
      <dgm:t>
        <a:bodyPr/>
        <a:lstStyle/>
        <a:p>
          <a:pPr rtl="0"/>
          <a:r>
            <a:rPr lang="en-US" dirty="0" smtClean="0"/>
            <a:t>Immediate swelling (ballooning) of the tissue in the area with spread to surrounding loose connective tissue.</a:t>
          </a:r>
          <a:endParaRPr lang="en-US" dirty="0"/>
        </a:p>
      </dgm:t>
    </dgm:pt>
    <dgm:pt modelId="{A15EC691-C1D6-43EC-B330-68FFFE4FFBFC}" type="parTrans" cxnId="{2E29D93E-2E4F-4EAA-A57A-C01DFCB400BE}">
      <dgm:prSet/>
      <dgm:spPr/>
      <dgm:t>
        <a:bodyPr/>
        <a:lstStyle/>
        <a:p>
          <a:endParaRPr lang="en-US"/>
        </a:p>
      </dgm:t>
    </dgm:pt>
    <dgm:pt modelId="{A96651B2-7547-4D79-BCD8-F56EFBAF0194}" type="sibTrans" cxnId="{2E29D93E-2E4F-4EAA-A57A-C01DFCB400BE}">
      <dgm:prSet/>
      <dgm:spPr/>
      <dgm:t>
        <a:bodyPr/>
        <a:lstStyle/>
        <a:p>
          <a:endParaRPr lang="en-US"/>
        </a:p>
      </dgm:t>
    </dgm:pt>
    <dgm:pt modelId="{48D1F016-02F0-4167-B151-B06D236DDEB3}">
      <dgm:prSet/>
      <dgm:spPr/>
      <dgm:t>
        <a:bodyPr/>
        <a:lstStyle/>
        <a:p>
          <a:pPr rtl="0"/>
          <a:r>
            <a:rPr lang="en-US" dirty="0" smtClean="0"/>
            <a:t>Profuse bleeding episode either interstitially or through the root canal system.</a:t>
          </a:r>
          <a:endParaRPr lang="en-US" dirty="0"/>
        </a:p>
      </dgm:t>
    </dgm:pt>
    <dgm:pt modelId="{3974F701-5B9B-4FB6-AA0D-C1FCA7C7CC91}" type="parTrans" cxnId="{26CA86E1-C952-4540-9CFE-74908967DB5A}">
      <dgm:prSet/>
      <dgm:spPr/>
      <dgm:t>
        <a:bodyPr/>
        <a:lstStyle/>
        <a:p>
          <a:endParaRPr lang="en-US"/>
        </a:p>
      </dgm:t>
    </dgm:pt>
    <dgm:pt modelId="{067DADC8-8995-4335-B115-08A16222EEAD}" type="sibTrans" cxnId="{26CA86E1-C952-4540-9CFE-74908967DB5A}">
      <dgm:prSet/>
      <dgm:spPr/>
      <dgm:t>
        <a:bodyPr/>
        <a:lstStyle/>
        <a:p>
          <a:endParaRPr lang="en-US"/>
        </a:p>
      </dgm:t>
    </dgm:pt>
    <dgm:pt modelId="{733A5245-1E30-4792-B405-065E45220636}">
      <dgm:prSet/>
      <dgm:spPr/>
      <dgm:t>
        <a:bodyPr/>
        <a:lstStyle/>
        <a:p>
          <a:pPr rtl="0"/>
          <a:r>
            <a:rPr lang="en-US" dirty="0" smtClean="0"/>
            <a:t>Over the next few days, the pain subsides to a constant discomfort, swelling persists over a week and progressively subsides.</a:t>
          </a:r>
          <a:endParaRPr lang="en-US" dirty="0"/>
        </a:p>
      </dgm:t>
    </dgm:pt>
    <dgm:pt modelId="{FED5331A-C356-4EFC-A178-9456BA975947}" type="parTrans" cxnId="{18B655DA-0599-4418-B472-14D1B370B814}">
      <dgm:prSet/>
      <dgm:spPr/>
      <dgm:t>
        <a:bodyPr/>
        <a:lstStyle/>
        <a:p>
          <a:endParaRPr lang="en-US"/>
        </a:p>
      </dgm:t>
    </dgm:pt>
    <dgm:pt modelId="{42D4F6D1-B47F-4FB6-A89D-E9D3FE9B9F11}" type="sibTrans" cxnId="{18B655DA-0599-4418-B472-14D1B370B814}">
      <dgm:prSet/>
      <dgm:spPr/>
      <dgm:t>
        <a:bodyPr/>
        <a:lstStyle/>
        <a:p>
          <a:endParaRPr lang="en-US"/>
        </a:p>
      </dgm:t>
    </dgm:pt>
    <dgm:pt modelId="{D7088448-90FD-4F20-9ECE-BEA1FF4F6C84}">
      <dgm:prSet/>
      <dgm:spPr/>
      <dgm:t>
        <a:bodyPr/>
        <a:lstStyle/>
        <a:p>
          <a:pPr rtl="0"/>
          <a:r>
            <a:rPr lang="en-US" dirty="0" smtClean="0"/>
            <a:t>The interstitial hemorrhage may result in </a:t>
          </a:r>
          <a:r>
            <a:rPr lang="en-US" dirty="0" err="1" smtClean="0"/>
            <a:t>echymosis</a:t>
          </a:r>
          <a:r>
            <a:rPr lang="en-US" dirty="0" smtClean="0"/>
            <a:t> over the skin because of which the affected skin is discolored.</a:t>
          </a:r>
          <a:endParaRPr lang="en-US" dirty="0"/>
        </a:p>
      </dgm:t>
    </dgm:pt>
    <dgm:pt modelId="{0D43E47E-4F11-477C-A457-B8126A2D3725}" type="parTrans" cxnId="{DEFA4770-720A-4A97-B94E-C3CC01B31050}">
      <dgm:prSet/>
      <dgm:spPr/>
      <dgm:t>
        <a:bodyPr/>
        <a:lstStyle/>
        <a:p>
          <a:endParaRPr lang="en-US"/>
        </a:p>
      </dgm:t>
    </dgm:pt>
    <dgm:pt modelId="{573F19A9-75B7-4B13-8273-F4A5563C0E78}" type="sibTrans" cxnId="{DEFA4770-720A-4A97-B94E-C3CC01B31050}">
      <dgm:prSet/>
      <dgm:spPr/>
      <dgm:t>
        <a:bodyPr/>
        <a:lstStyle/>
        <a:p>
          <a:endParaRPr lang="en-US"/>
        </a:p>
      </dgm:t>
    </dgm:pt>
    <dgm:pt modelId="{81D66D19-FC7F-4C32-90E2-43EBC99C7599}" type="pres">
      <dgm:prSet presAssocID="{07BBAC62-7D5A-43B9-968E-B7903A9CCE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A8AD77-FDA3-45C8-895C-AF0EE1F44AD3}" type="pres">
      <dgm:prSet presAssocID="{8EF8ED2B-CD98-4726-9E0F-0E54B60FE2B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8459D-DA99-494B-81E3-1D4C4897342A}" type="pres">
      <dgm:prSet presAssocID="{D5A1614F-68B8-4ED3-9594-B440A1D087A4}" presName="spacer" presStyleCnt="0"/>
      <dgm:spPr/>
    </dgm:pt>
    <dgm:pt modelId="{5E41EA07-6304-4E1B-B9E5-DE2BD6FEAAD4}" type="pres">
      <dgm:prSet presAssocID="{50BC5AED-D78D-4318-8BBD-B103A83CD62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2F29A-479F-4665-8B78-54117BE60E16}" type="pres">
      <dgm:prSet presAssocID="{0BC4EBA3-E83A-4B83-87F1-9809324A5E6C}" presName="spacer" presStyleCnt="0"/>
      <dgm:spPr/>
    </dgm:pt>
    <dgm:pt modelId="{B585B4C0-7307-4F78-B026-33A32BDD015D}" type="pres">
      <dgm:prSet presAssocID="{8AE5DDC1-3C98-4B89-AF70-70476C0EB1E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711D4-E078-43E4-82D1-517922C7A95B}" type="pres">
      <dgm:prSet presAssocID="{A96651B2-7547-4D79-BCD8-F56EFBAF0194}" presName="spacer" presStyleCnt="0"/>
      <dgm:spPr/>
    </dgm:pt>
    <dgm:pt modelId="{C27E3E39-F551-4CCA-90CA-66A9F98C6BE8}" type="pres">
      <dgm:prSet presAssocID="{48D1F016-02F0-4167-B151-B06D236DDEB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8D738-B6D8-4920-B4E7-DFE64A67CF69}" type="pres">
      <dgm:prSet presAssocID="{067DADC8-8995-4335-B115-08A16222EEAD}" presName="spacer" presStyleCnt="0"/>
      <dgm:spPr/>
    </dgm:pt>
    <dgm:pt modelId="{13201428-82B3-4C93-89E0-C924947C0CBC}" type="pres">
      <dgm:prSet presAssocID="{733A5245-1E30-4792-B405-065E4522063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3A8CC9-D680-4BC3-A3FF-C84688015D08}" type="pres">
      <dgm:prSet presAssocID="{42D4F6D1-B47F-4FB6-A89D-E9D3FE9B9F11}" presName="spacer" presStyleCnt="0"/>
      <dgm:spPr/>
    </dgm:pt>
    <dgm:pt modelId="{70B23ECE-547D-40F1-8144-66B7E4BB3723}" type="pres">
      <dgm:prSet presAssocID="{D7088448-90FD-4F20-9ECE-BEA1FF4F6C8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9D93E-2E4F-4EAA-A57A-C01DFCB400BE}" srcId="{07BBAC62-7D5A-43B9-968E-B7903A9CCE5D}" destId="{8AE5DDC1-3C98-4B89-AF70-70476C0EB1EF}" srcOrd="2" destOrd="0" parTransId="{A15EC691-C1D6-43EC-B330-68FFFE4FFBFC}" sibTransId="{A96651B2-7547-4D79-BCD8-F56EFBAF0194}"/>
    <dgm:cxn modelId="{B74B5109-11E8-499E-B326-498BFAAF25A4}" type="presOf" srcId="{D7088448-90FD-4F20-9ECE-BEA1FF4F6C84}" destId="{70B23ECE-547D-40F1-8144-66B7E4BB3723}" srcOrd="0" destOrd="0" presId="urn:microsoft.com/office/officeart/2005/8/layout/vList2"/>
    <dgm:cxn modelId="{4E99C011-A6D9-4625-A4D2-26CA4AF769CD}" srcId="{07BBAC62-7D5A-43B9-968E-B7903A9CCE5D}" destId="{8EF8ED2B-CD98-4726-9E0F-0E54B60FE2B4}" srcOrd="0" destOrd="0" parTransId="{B848A843-52D9-4409-A1DE-E829F9867FA8}" sibTransId="{D5A1614F-68B8-4ED3-9594-B440A1D087A4}"/>
    <dgm:cxn modelId="{CBDF0A7C-DE04-472E-8912-197976874FE2}" type="presOf" srcId="{733A5245-1E30-4792-B405-065E45220636}" destId="{13201428-82B3-4C93-89E0-C924947C0CBC}" srcOrd="0" destOrd="0" presId="urn:microsoft.com/office/officeart/2005/8/layout/vList2"/>
    <dgm:cxn modelId="{0D6234E4-4663-4474-82E5-046BF6BEAC86}" type="presOf" srcId="{50BC5AED-D78D-4318-8BBD-B103A83CD62F}" destId="{5E41EA07-6304-4E1B-B9E5-DE2BD6FEAAD4}" srcOrd="0" destOrd="0" presId="urn:microsoft.com/office/officeart/2005/8/layout/vList2"/>
    <dgm:cxn modelId="{C84813E3-AED7-4034-BC64-C5158C9CE942}" type="presOf" srcId="{48D1F016-02F0-4167-B151-B06D236DDEB3}" destId="{C27E3E39-F551-4CCA-90CA-66A9F98C6BE8}" srcOrd="0" destOrd="0" presId="urn:microsoft.com/office/officeart/2005/8/layout/vList2"/>
    <dgm:cxn modelId="{624E023B-030C-4B92-BCC5-8EA873CD7540}" type="presOf" srcId="{8AE5DDC1-3C98-4B89-AF70-70476C0EB1EF}" destId="{B585B4C0-7307-4F78-B026-33A32BDD015D}" srcOrd="0" destOrd="0" presId="urn:microsoft.com/office/officeart/2005/8/layout/vList2"/>
    <dgm:cxn modelId="{DEFA4770-720A-4A97-B94E-C3CC01B31050}" srcId="{07BBAC62-7D5A-43B9-968E-B7903A9CCE5D}" destId="{D7088448-90FD-4F20-9ECE-BEA1FF4F6C84}" srcOrd="5" destOrd="0" parTransId="{0D43E47E-4F11-477C-A457-B8126A2D3725}" sibTransId="{573F19A9-75B7-4B13-8273-F4A5563C0E78}"/>
    <dgm:cxn modelId="{5D7833FE-B8DE-4B93-BF24-E04B635D5AA9}" type="presOf" srcId="{8EF8ED2B-CD98-4726-9E0F-0E54B60FE2B4}" destId="{6EA8AD77-FDA3-45C8-895C-AF0EE1F44AD3}" srcOrd="0" destOrd="0" presId="urn:microsoft.com/office/officeart/2005/8/layout/vList2"/>
    <dgm:cxn modelId="{B60A025C-357C-42D9-A557-DCD607FA2204}" type="presOf" srcId="{07BBAC62-7D5A-43B9-968E-B7903A9CCE5D}" destId="{81D66D19-FC7F-4C32-90E2-43EBC99C7599}" srcOrd="0" destOrd="0" presId="urn:microsoft.com/office/officeart/2005/8/layout/vList2"/>
    <dgm:cxn modelId="{DDB5C7F6-0E3B-4309-A801-A79F275D2AF0}" srcId="{07BBAC62-7D5A-43B9-968E-B7903A9CCE5D}" destId="{50BC5AED-D78D-4318-8BBD-B103A83CD62F}" srcOrd="1" destOrd="0" parTransId="{DEFA501A-DE93-4D72-9B5E-C626D189B60A}" sibTransId="{0BC4EBA3-E83A-4B83-87F1-9809324A5E6C}"/>
    <dgm:cxn modelId="{26CA86E1-C952-4540-9CFE-74908967DB5A}" srcId="{07BBAC62-7D5A-43B9-968E-B7903A9CCE5D}" destId="{48D1F016-02F0-4167-B151-B06D236DDEB3}" srcOrd="3" destOrd="0" parTransId="{3974F701-5B9B-4FB6-AA0D-C1FCA7C7CC91}" sibTransId="{067DADC8-8995-4335-B115-08A16222EEAD}"/>
    <dgm:cxn modelId="{18B655DA-0599-4418-B472-14D1B370B814}" srcId="{07BBAC62-7D5A-43B9-968E-B7903A9CCE5D}" destId="{733A5245-1E30-4792-B405-065E45220636}" srcOrd="4" destOrd="0" parTransId="{FED5331A-C356-4EFC-A178-9456BA975947}" sibTransId="{42D4F6D1-B47F-4FB6-A89D-E9D3FE9B9F11}"/>
    <dgm:cxn modelId="{BB878215-0BD3-4592-8DBB-4E358E11EB1B}" type="presParOf" srcId="{81D66D19-FC7F-4C32-90E2-43EBC99C7599}" destId="{6EA8AD77-FDA3-45C8-895C-AF0EE1F44AD3}" srcOrd="0" destOrd="0" presId="urn:microsoft.com/office/officeart/2005/8/layout/vList2"/>
    <dgm:cxn modelId="{3305F649-28E2-4408-BB84-4D226894A306}" type="presParOf" srcId="{81D66D19-FC7F-4C32-90E2-43EBC99C7599}" destId="{A938459D-DA99-494B-81E3-1D4C4897342A}" srcOrd="1" destOrd="0" presId="urn:microsoft.com/office/officeart/2005/8/layout/vList2"/>
    <dgm:cxn modelId="{FC89FC8E-53B1-48BA-840D-E1E5EBDD608E}" type="presParOf" srcId="{81D66D19-FC7F-4C32-90E2-43EBC99C7599}" destId="{5E41EA07-6304-4E1B-B9E5-DE2BD6FEAAD4}" srcOrd="2" destOrd="0" presId="urn:microsoft.com/office/officeart/2005/8/layout/vList2"/>
    <dgm:cxn modelId="{63E20982-380D-45F7-86CD-7CFA7E588DEA}" type="presParOf" srcId="{81D66D19-FC7F-4C32-90E2-43EBC99C7599}" destId="{E482F29A-479F-4665-8B78-54117BE60E16}" srcOrd="3" destOrd="0" presId="urn:microsoft.com/office/officeart/2005/8/layout/vList2"/>
    <dgm:cxn modelId="{350167F7-C85B-4216-8BAD-62C2AFCC3DF9}" type="presParOf" srcId="{81D66D19-FC7F-4C32-90E2-43EBC99C7599}" destId="{B585B4C0-7307-4F78-B026-33A32BDD015D}" srcOrd="4" destOrd="0" presId="urn:microsoft.com/office/officeart/2005/8/layout/vList2"/>
    <dgm:cxn modelId="{B14E0216-D88F-40A5-AF0E-A89115B7DBA1}" type="presParOf" srcId="{81D66D19-FC7F-4C32-90E2-43EBC99C7599}" destId="{B66711D4-E078-43E4-82D1-517922C7A95B}" srcOrd="5" destOrd="0" presId="urn:microsoft.com/office/officeart/2005/8/layout/vList2"/>
    <dgm:cxn modelId="{5569B7F3-2895-4F5C-AAB1-215601F7B8DA}" type="presParOf" srcId="{81D66D19-FC7F-4C32-90E2-43EBC99C7599}" destId="{C27E3E39-F551-4CCA-90CA-66A9F98C6BE8}" srcOrd="6" destOrd="0" presId="urn:microsoft.com/office/officeart/2005/8/layout/vList2"/>
    <dgm:cxn modelId="{FF3AB345-05D7-4B1D-97A0-FC29CB38135C}" type="presParOf" srcId="{81D66D19-FC7F-4C32-90E2-43EBC99C7599}" destId="{9418D738-B6D8-4920-B4E7-DFE64A67CF69}" srcOrd="7" destOrd="0" presId="urn:microsoft.com/office/officeart/2005/8/layout/vList2"/>
    <dgm:cxn modelId="{181E4178-9391-447F-9025-1D16CAEC3BB0}" type="presParOf" srcId="{81D66D19-FC7F-4C32-90E2-43EBC99C7599}" destId="{13201428-82B3-4C93-89E0-C924947C0CBC}" srcOrd="8" destOrd="0" presId="urn:microsoft.com/office/officeart/2005/8/layout/vList2"/>
    <dgm:cxn modelId="{70B2014B-7168-446E-84EA-F9CF9BE57492}" type="presParOf" srcId="{81D66D19-FC7F-4C32-90E2-43EBC99C7599}" destId="{B03A8CC9-D680-4BC3-A3FF-C84688015D08}" srcOrd="9" destOrd="0" presId="urn:microsoft.com/office/officeart/2005/8/layout/vList2"/>
    <dgm:cxn modelId="{0489E2C7-3312-49D7-A6D5-D443D4043958}" type="presParOf" srcId="{81D66D19-FC7F-4C32-90E2-43EBC99C7599}" destId="{70B23ECE-547D-40F1-8144-66B7E4BB3723}" srcOrd="10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9EA0296-4E64-429D-AD67-EDF68A761492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/>
      <dgm:spPr/>
      <dgm:t>
        <a:bodyPr/>
        <a:lstStyle/>
        <a:p>
          <a:endParaRPr lang="en-US"/>
        </a:p>
      </dgm:t>
    </dgm:pt>
    <dgm:pt modelId="{3AF114EF-7C79-44D6-9DF9-14E4266C80BE}">
      <dgm:prSet/>
      <dgm:spPr/>
      <dgm:t>
        <a:bodyPr/>
        <a:lstStyle/>
        <a:p>
          <a:pPr rtl="0"/>
          <a:r>
            <a:rPr lang="en-US" dirty="0" smtClean="0"/>
            <a:t>Stop treatment and give an explanation to the patient- Remain Calm Reassure patient.</a:t>
          </a:r>
          <a:endParaRPr lang="en-US" dirty="0"/>
        </a:p>
      </dgm:t>
    </dgm:pt>
    <dgm:pt modelId="{F35CFC1D-E2A2-4F75-A1C9-FC5A726CC5C0}" type="parTrans" cxnId="{3062C20C-706B-463F-AD52-D2190FE604B2}">
      <dgm:prSet/>
      <dgm:spPr/>
      <dgm:t>
        <a:bodyPr/>
        <a:lstStyle/>
        <a:p>
          <a:endParaRPr lang="en-US"/>
        </a:p>
      </dgm:t>
    </dgm:pt>
    <dgm:pt modelId="{BDBE96F0-CF63-4F8B-A023-46B501A66A22}" type="sibTrans" cxnId="{3062C20C-706B-463F-AD52-D2190FE604B2}">
      <dgm:prSet/>
      <dgm:spPr/>
      <dgm:t>
        <a:bodyPr/>
        <a:lstStyle/>
        <a:p>
          <a:endParaRPr lang="en-US"/>
        </a:p>
      </dgm:t>
    </dgm:pt>
    <dgm:pt modelId="{DA9A6471-FA5A-40C7-BA9B-FFB6F98879F4}">
      <dgm:prSet/>
      <dgm:spPr/>
      <dgm:t>
        <a:bodyPr/>
        <a:lstStyle/>
        <a:p>
          <a:pPr rtl="0"/>
          <a:r>
            <a:rPr lang="en-US" dirty="0" smtClean="0"/>
            <a:t>Immediately irrigate with copious amounts of saline.</a:t>
          </a:r>
          <a:endParaRPr lang="en-US" dirty="0"/>
        </a:p>
      </dgm:t>
    </dgm:pt>
    <dgm:pt modelId="{DC63E6FC-CFDD-4D2D-96E3-90082ED59A52}" type="parTrans" cxnId="{2BBFA807-7864-4F00-9446-97051BA64B07}">
      <dgm:prSet/>
      <dgm:spPr/>
      <dgm:t>
        <a:bodyPr/>
        <a:lstStyle/>
        <a:p>
          <a:endParaRPr lang="en-US"/>
        </a:p>
      </dgm:t>
    </dgm:pt>
    <dgm:pt modelId="{19943BA7-5C0B-422A-9435-F87E227FCB81}" type="sibTrans" cxnId="{2BBFA807-7864-4F00-9446-97051BA64B07}">
      <dgm:prSet/>
      <dgm:spPr/>
      <dgm:t>
        <a:bodyPr/>
        <a:lstStyle/>
        <a:p>
          <a:endParaRPr lang="en-US"/>
        </a:p>
      </dgm:t>
    </dgm:pt>
    <dgm:pt modelId="{F7BB4909-4E95-44BA-9F94-5A6C63C463CC}">
      <dgm:prSet/>
      <dgm:spPr/>
      <dgm:t>
        <a:bodyPr/>
        <a:lstStyle/>
        <a:p>
          <a:pPr rtl="0"/>
          <a:r>
            <a:rPr lang="en-US" dirty="0" smtClean="0"/>
            <a:t>Pain control:</a:t>
          </a:r>
          <a:endParaRPr lang="en-US" dirty="0"/>
        </a:p>
      </dgm:t>
    </dgm:pt>
    <dgm:pt modelId="{9436F023-0B0C-4B53-B036-2769AA0AE688}" type="parTrans" cxnId="{12E70F6A-6413-494E-97D8-B171383F254D}">
      <dgm:prSet/>
      <dgm:spPr/>
      <dgm:t>
        <a:bodyPr/>
        <a:lstStyle/>
        <a:p>
          <a:endParaRPr lang="en-US"/>
        </a:p>
      </dgm:t>
    </dgm:pt>
    <dgm:pt modelId="{A29D1964-F79D-49C5-9A27-9FCA0025666A}" type="sibTrans" cxnId="{12E70F6A-6413-494E-97D8-B171383F254D}">
      <dgm:prSet/>
      <dgm:spPr/>
      <dgm:t>
        <a:bodyPr/>
        <a:lstStyle/>
        <a:p>
          <a:endParaRPr lang="en-US"/>
        </a:p>
      </dgm:t>
    </dgm:pt>
    <dgm:pt modelId="{71094539-3695-460A-AFCF-7555D79F614D}">
      <dgm:prSet/>
      <dgm:spPr/>
      <dgm:t>
        <a:bodyPr/>
        <a:lstStyle/>
        <a:p>
          <a:pPr rtl="0"/>
          <a:r>
            <a:rPr lang="en-US" dirty="0" smtClean="0"/>
            <a:t>Immediately with a nerve block.</a:t>
          </a:r>
          <a:endParaRPr lang="en-US" dirty="0"/>
        </a:p>
      </dgm:t>
    </dgm:pt>
    <dgm:pt modelId="{9F173BFB-0DD6-41EA-BF9D-96A1901F2B98}" type="parTrans" cxnId="{7DD8BC02-E3D4-430F-8477-8C62C196353B}">
      <dgm:prSet/>
      <dgm:spPr/>
      <dgm:t>
        <a:bodyPr/>
        <a:lstStyle/>
        <a:p>
          <a:endParaRPr lang="en-US"/>
        </a:p>
      </dgm:t>
    </dgm:pt>
    <dgm:pt modelId="{8CB84802-ED42-4FF8-9678-63267293E3F0}" type="sibTrans" cxnId="{7DD8BC02-E3D4-430F-8477-8C62C196353B}">
      <dgm:prSet/>
      <dgm:spPr/>
      <dgm:t>
        <a:bodyPr/>
        <a:lstStyle/>
        <a:p>
          <a:endParaRPr lang="en-US"/>
        </a:p>
      </dgm:t>
    </dgm:pt>
    <dgm:pt modelId="{2D610DAC-DBE4-439D-A8C8-DF3C411A392F}">
      <dgm:prSet/>
      <dgm:spPr/>
      <dgm:t>
        <a:bodyPr/>
        <a:lstStyle/>
        <a:p>
          <a:pPr rtl="0"/>
          <a:r>
            <a:rPr lang="en-US" dirty="0" smtClean="0"/>
            <a:t>Prescribe analgesics.</a:t>
          </a:r>
          <a:endParaRPr lang="en-US" dirty="0"/>
        </a:p>
      </dgm:t>
    </dgm:pt>
    <dgm:pt modelId="{72B39D54-B64C-47B1-8839-7CAE242DC398}" type="parTrans" cxnId="{BBFD1570-F7B2-4E6F-B592-240C47CB0B34}">
      <dgm:prSet/>
      <dgm:spPr/>
      <dgm:t>
        <a:bodyPr/>
        <a:lstStyle/>
        <a:p>
          <a:endParaRPr lang="en-US"/>
        </a:p>
      </dgm:t>
    </dgm:pt>
    <dgm:pt modelId="{519D8CA5-4A39-4755-81BD-14C277EB540B}" type="sibTrans" cxnId="{BBFD1570-F7B2-4E6F-B592-240C47CB0B34}">
      <dgm:prSet/>
      <dgm:spPr/>
      <dgm:t>
        <a:bodyPr/>
        <a:lstStyle/>
        <a:p>
          <a:endParaRPr lang="en-US"/>
        </a:p>
      </dgm:t>
    </dgm:pt>
    <dgm:pt modelId="{9C0AA801-7CAA-43DE-959B-0A45E3F491D1}">
      <dgm:prSet/>
      <dgm:spPr/>
      <dgm:t>
        <a:bodyPr/>
        <a:lstStyle/>
        <a:p>
          <a:pPr rtl="0"/>
          <a:r>
            <a:rPr lang="en-US" dirty="0" smtClean="0"/>
            <a:t>Corticosteroids administration.</a:t>
          </a:r>
          <a:endParaRPr lang="en-US" dirty="0"/>
        </a:p>
      </dgm:t>
    </dgm:pt>
    <dgm:pt modelId="{3D8347A3-4387-4B02-BFEC-F5078F9B3528}" type="parTrans" cxnId="{F13BA6A2-53CF-4F23-A0C1-905322FE6974}">
      <dgm:prSet/>
      <dgm:spPr/>
      <dgm:t>
        <a:bodyPr/>
        <a:lstStyle/>
        <a:p>
          <a:endParaRPr lang="en-US"/>
        </a:p>
      </dgm:t>
    </dgm:pt>
    <dgm:pt modelId="{8B7527CB-B925-44B8-AC48-83A2D03BEE62}" type="sibTrans" cxnId="{F13BA6A2-53CF-4F23-A0C1-905322FE6974}">
      <dgm:prSet/>
      <dgm:spPr/>
      <dgm:t>
        <a:bodyPr/>
        <a:lstStyle/>
        <a:p>
          <a:endParaRPr lang="en-US"/>
        </a:p>
      </dgm:t>
    </dgm:pt>
    <dgm:pt modelId="{3BA0D147-1A6A-481D-96CC-45C504F164F8}">
      <dgm:prSet/>
      <dgm:spPr/>
      <dgm:t>
        <a:bodyPr/>
        <a:lstStyle/>
        <a:p>
          <a:pPr rtl="0"/>
          <a:r>
            <a:rPr lang="en-US" dirty="0" smtClean="0"/>
            <a:t>Consider incision and trephination if deemed necessary.</a:t>
          </a:r>
          <a:endParaRPr lang="en-US" dirty="0"/>
        </a:p>
      </dgm:t>
    </dgm:pt>
    <dgm:pt modelId="{FFD41576-E2ED-47F7-901C-ACB5C302C665}" type="parTrans" cxnId="{65E22783-B70B-426D-9572-5EAEE9CA03A1}">
      <dgm:prSet/>
      <dgm:spPr/>
      <dgm:t>
        <a:bodyPr/>
        <a:lstStyle/>
        <a:p>
          <a:endParaRPr lang="en-US"/>
        </a:p>
      </dgm:t>
    </dgm:pt>
    <dgm:pt modelId="{7CF92B7B-233F-47B2-9E66-6121DFBB216A}" type="sibTrans" cxnId="{65E22783-B70B-426D-9572-5EAEE9CA03A1}">
      <dgm:prSet/>
      <dgm:spPr/>
      <dgm:t>
        <a:bodyPr/>
        <a:lstStyle/>
        <a:p>
          <a:endParaRPr lang="en-US"/>
        </a:p>
      </dgm:t>
    </dgm:pt>
    <dgm:pt modelId="{5306A351-32C0-4C3E-9CBF-E37B38CDDD8D}">
      <dgm:prSet/>
      <dgm:spPr/>
      <dgm:t>
        <a:bodyPr/>
        <a:lstStyle/>
        <a:p>
          <a:pPr rtl="0"/>
          <a:r>
            <a:rPr lang="en-US" dirty="0" smtClean="0"/>
            <a:t>Antibiotics for 1 week</a:t>
          </a:r>
          <a:endParaRPr lang="en-US" dirty="0"/>
        </a:p>
      </dgm:t>
    </dgm:pt>
    <dgm:pt modelId="{B9B7FBEA-A40A-4821-84B1-ABAD45409812}" type="parTrans" cxnId="{7E292B89-0E27-4BEE-8651-E6476DE873B1}">
      <dgm:prSet/>
      <dgm:spPr/>
      <dgm:t>
        <a:bodyPr/>
        <a:lstStyle/>
        <a:p>
          <a:endParaRPr lang="en-US"/>
        </a:p>
      </dgm:t>
    </dgm:pt>
    <dgm:pt modelId="{F768BB6E-F906-4E81-B3B9-8D85F24C5EEF}" type="sibTrans" cxnId="{7E292B89-0E27-4BEE-8651-E6476DE873B1}">
      <dgm:prSet/>
      <dgm:spPr/>
      <dgm:t>
        <a:bodyPr/>
        <a:lstStyle/>
        <a:p>
          <a:endParaRPr lang="en-US"/>
        </a:p>
      </dgm:t>
    </dgm:pt>
    <dgm:pt modelId="{D98FE7DF-7427-4ED9-863B-0C5E0AF65874}">
      <dgm:prSet/>
      <dgm:spPr/>
      <dgm:t>
        <a:bodyPr/>
        <a:lstStyle/>
        <a:p>
          <a:pPr rtl="0"/>
          <a:r>
            <a:rPr lang="en-US" dirty="0" smtClean="0"/>
            <a:t>Cold compresses for first 6 hours followed by warm compresses and mouth rinses – 1 week.</a:t>
          </a:r>
          <a:endParaRPr lang="en-US" dirty="0"/>
        </a:p>
      </dgm:t>
    </dgm:pt>
    <dgm:pt modelId="{F50CC8D5-10AC-43D4-A48C-60B2AC17F496}" type="parTrans" cxnId="{FF1C0E45-3CB0-483B-81A5-C8EAD82875E3}">
      <dgm:prSet/>
      <dgm:spPr/>
      <dgm:t>
        <a:bodyPr/>
        <a:lstStyle/>
        <a:p>
          <a:endParaRPr lang="en-US"/>
        </a:p>
      </dgm:t>
    </dgm:pt>
    <dgm:pt modelId="{548BCC1A-F917-4FD4-85CF-4D59047F081E}" type="sibTrans" cxnId="{FF1C0E45-3CB0-483B-81A5-C8EAD82875E3}">
      <dgm:prSet/>
      <dgm:spPr/>
      <dgm:t>
        <a:bodyPr/>
        <a:lstStyle/>
        <a:p>
          <a:endParaRPr lang="en-US"/>
        </a:p>
      </dgm:t>
    </dgm:pt>
    <dgm:pt modelId="{DEBDC7DB-D632-4AE3-BF68-0A9790E936E4}">
      <dgm:prSet/>
      <dgm:spPr/>
      <dgm:t>
        <a:bodyPr/>
        <a:lstStyle/>
        <a:p>
          <a:pPr rtl="0"/>
          <a:r>
            <a:rPr lang="en-US" dirty="0" smtClean="0"/>
            <a:t>Set up regular recall visits.</a:t>
          </a:r>
          <a:endParaRPr lang="en-US" dirty="0"/>
        </a:p>
      </dgm:t>
    </dgm:pt>
    <dgm:pt modelId="{053C273D-9FC9-4153-8589-395EAFCA8D97}" type="parTrans" cxnId="{FD4DD864-CBAA-47A7-B2A9-BB6C09FFF0BD}">
      <dgm:prSet/>
      <dgm:spPr/>
      <dgm:t>
        <a:bodyPr/>
        <a:lstStyle/>
        <a:p>
          <a:endParaRPr lang="en-US"/>
        </a:p>
      </dgm:t>
    </dgm:pt>
    <dgm:pt modelId="{673ACE3D-4B7E-4F21-83A3-E1F3877AD894}" type="sibTrans" cxnId="{FD4DD864-CBAA-47A7-B2A9-BB6C09FFF0BD}">
      <dgm:prSet/>
      <dgm:spPr/>
      <dgm:t>
        <a:bodyPr/>
        <a:lstStyle/>
        <a:p>
          <a:endParaRPr lang="en-US"/>
        </a:p>
      </dgm:t>
    </dgm:pt>
    <dgm:pt modelId="{E37A0486-70B8-411F-ABE2-DD2F6C38D8D7}" type="pres">
      <dgm:prSet presAssocID="{F9EA0296-4E64-429D-AD67-EDF68A7614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491F9-3DCA-4910-A591-DA2409EB9521}" type="pres">
      <dgm:prSet presAssocID="{3AF114EF-7C79-44D6-9DF9-14E4266C80B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7FF1B-3C4C-45CA-85C5-233D96E9A266}" type="pres">
      <dgm:prSet presAssocID="{BDBE96F0-CF63-4F8B-A023-46B501A66A22}" presName="spacer" presStyleCnt="0"/>
      <dgm:spPr/>
    </dgm:pt>
    <dgm:pt modelId="{4F7EB4C7-1AB2-4E95-B8F6-FD51169179BD}" type="pres">
      <dgm:prSet presAssocID="{DA9A6471-FA5A-40C7-BA9B-FFB6F98879F4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A5A67-78F5-4D08-9192-095D060C608C}" type="pres">
      <dgm:prSet presAssocID="{19943BA7-5C0B-422A-9435-F87E227FCB81}" presName="spacer" presStyleCnt="0"/>
      <dgm:spPr/>
    </dgm:pt>
    <dgm:pt modelId="{3BD3B498-B216-469A-8A21-1A64572C6405}" type="pres">
      <dgm:prSet presAssocID="{F7BB4909-4E95-44BA-9F94-5A6C63C463CC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6D7C1-836E-4A57-874E-CFBA869B11E1}" type="pres">
      <dgm:prSet presAssocID="{F7BB4909-4E95-44BA-9F94-5A6C63C463C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B0222-64D8-4C66-A6AF-C818E7038300}" type="pres">
      <dgm:prSet presAssocID="{9C0AA801-7CAA-43DE-959B-0A45E3F491D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604EC-D6F7-47DB-B866-4B74891D1BB7}" type="pres">
      <dgm:prSet presAssocID="{8B7527CB-B925-44B8-AC48-83A2D03BEE62}" presName="spacer" presStyleCnt="0"/>
      <dgm:spPr/>
    </dgm:pt>
    <dgm:pt modelId="{8ED3CCE7-8948-4F34-AD9E-33FA1EFF632F}" type="pres">
      <dgm:prSet presAssocID="{3BA0D147-1A6A-481D-96CC-45C504F164F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5E2716-5BE8-4427-AB02-F273384B0A3B}" type="pres">
      <dgm:prSet presAssocID="{7CF92B7B-233F-47B2-9E66-6121DFBB216A}" presName="spacer" presStyleCnt="0"/>
      <dgm:spPr/>
    </dgm:pt>
    <dgm:pt modelId="{0C771156-D0C2-4B7C-9689-AC898A0B297D}" type="pres">
      <dgm:prSet presAssocID="{5306A351-32C0-4C3E-9CBF-E37B38CDDD8D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F0632-EBEB-4131-87E7-99CD43B7C3E6}" type="pres">
      <dgm:prSet presAssocID="{F768BB6E-F906-4E81-B3B9-8D85F24C5EEF}" presName="spacer" presStyleCnt="0"/>
      <dgm:spPr/>
    </dgm:pt>
    <dgm:pt modelId="{ECA63D4A-5080-468D-BEAD-1350F036A200}" type="pres">
      <dgm:prSet presAssocID="{D98FE7DF-7427-4ED9-863B-0C5E0AF65874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A8AEB-9E09-487B-97C4-D649B45269AE}" type="pres">
      <dgm:prSet presAssocID="{548BCC1A-F917-4FD4-85CF-4D59047F081E}" presName="spacer" presStyleCnt="0"/>
      <dgm:spPr/>
    </dgm:pt>
    <dgm:pt modelId="{A94D9F41-F447-449C-8725-C2F72FC67455}" type="pres">
      <dgm:prSet presAssocID="{DEBDC7DB-D632-4AE3-BF68-0A9790E936E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292B89-0E27-4BEE-8651-E6476DE873B1}" srcId="{F9EA0296-4E64-429D-AD67-EDF68A761492}" destId="{5306A351-32C0-4C3E-9CBF-E37B38CDDD8D}" srcOrd="5" destOrd="0" parTransId="{B9B7FBEA-A40A-4821-84B1-ABAD45409812}" sibTransId="{F768BB6E-F906-4E81-B3B9-8D85F24C5EEF}"/>
    <dgm:cxn modelId="{9EF08F2E-B078-4B7F-91A8-B2C04FDF52F3}" type="presOf" srcId="{DEBDC7DB-D632-4AE3-BF68-0A9790E936E4}" destId="{A94D9F41-F447-449C-8725-C2F72FC67455}" srcOrd="0" destOrd="0" presId="urn:microsoft.com/office/officeart/2005/8/layout/vList2"/>
    <dgm:cxn modelId="{65E22783-B70B-426D-9572-5EAEE9CA03A1}" srcId="{F9EA0296-4E64-429D-AD67-EDF68A761492}" destId="{3BA0D147-1A6A-481D-96CC-45C504F164F8}" srcOrd="4" destOrd="0" parTransId="{FFD41576-E2ED-47F7-901C-ACB5C302C665}" sibTransId="{7CF92B7B-233F-47B2-9E66-6121DFBB216A}"/>
    <dgm:cxn modelId="{BFF11A44-CC97-40FC-BD79-64F45266FF13}" type="presOf" srcId="{DA9A6471-FA5A-40C7-BA9B-FFB6F98879F4}" destId="{4F7EB4C7-1AB2-4E95-B8F6-FD51169179BD}" srcOrd="0" destOrd="0" presId="urn:microsoft.com/office/officeart/2005/8/layout/vList2"/>
    <dgm:cxn modelId="{3062C20C-706B-463F-AD52-D2190FE604B2}" srcId="{F9EA0296-4E64-429D-AD67-EDF68A761492}" destId="{3AF114EF-7C79-44D6-9DF9-14E4266C80BE}" srcOrd="0" destOrd="0" parTransId="{F35CFC1D-E2A2-4F75-A1C9-FC5A726CC5C0}" sibTransId="{BDBE96F0-CF63-4F8B-A023-46B501A66A22}"/>
    <dgm:cxn modelId="{F13BA6A2-53CF-4F23-A0C1-905322FE6974}" srcId="{F9EA0296-4E64-429D-AD67-EDF68A761492}" destId="{9C0AA801-7CAA-43DE-959B-0A45E3F491D1}" srcOrd="3" destOrd="0" parTransId="{3D8347A3-4387-4B02-BFEC-F5078F9B3528}" sibTransId="{8B7527CB-B925-44B8-AC48-83A2D03BEE62}"/>
    <dgm:cxn modelId="{F4D0813A-0443-4DBB-8D12-E80AE587DC76}" type="presOf" srcId="{3BA0D147-1A6A-481D-96CC-45C504F164F8}" destId="{8ED3CCE7-8948-4F34-AD9E-33FA1EFF632F}" srcOrd="0" destOrd="0" presId="urn:microsoft.com/office/officeart/2005/8/layout/vList2"/>
    <dgm:cxn modelId="{995E6A18-B069-4EFE-B00B-3865BA8A7D0B}" type="presOf" srcId="{5306A351-32C0-4C3E-9CBF-E37B38CDDD8D}" destId="{0C771156-D0C2-4B7C-9689-AC898A0B297D}" srcOrd="0" destOrd="0" presId="urn:microsoft.com/office/officeart/2005/8/layout/vList2"/>
    <dgm:cxn modelId="{211E7480-CDA8-443D-99BB-3C4F8E482FF1}" type="presOf" srcId="{D98FE7DF-7427-4ED9-863B-0C5E0AF65874}" destId="{ECA63D4A-5080-468D-BEAD-1350F036A200}" srcOrd="0" destOrd="0" presId="urn:microsoft.com/office/officeart/2005/8/layout/vList2"/>
    <dgm:cxn modelId="{7DD8BC02-E3D4-430F-8477-8C62C196353B}" srcId="{F7BB4909-4E95-44BA-9F94-5A6C63C463CC}" destId="{71094539-3695-460A-AFCF-7555D79F614D}" srcOrd="0" destOrd="0" parTransId="{9F173BFB-0DD6-41EA-BF9D-96A1901F2B98}" sibTransId="{8CB84802-ED42-4FF8-9678-63267293E3F0}"/>
    <dgm:cxn modelId="{057AADF1-D340-48C8-847C-5702E68B935B}" type="presOf" srcId="{71094539-3695-460A-AFCF-7555D79F614D}" destId="{77F6D7C1-836E-4A57-874E-CFBA869B11E1}" srcOrd="0" destOrd="0" presId="urn:microsoft.com/office/officeart/2005/8/layout/vList2"/>
    <dgm:cxn modelId="{FD4DD864-CBAA-47A7-B2A9-BB6C09FFF0BD}" srcId="{F9EA0296-4E64-429D-AD67-EDF68A761492}" destId="{DEBDC7DB-D632-4AE3-BF68-0A9790E936E4}" srcOrd="7" destOrd="0" parTransId="{053C273D-9FC9-4153-8589-395EAFCA8D97}" sibTransId="{673ACE3D-4B7E-4F21-83A3-E1F3877AD894}"/>
    <dgm:cxn modelId="{CE933A41-7FB6-489C-AFFE-A9A1C977085E}" type="presOf" srcId="{F7BB4909-4E95-44BA-9F94-5A6C63C463CC}" destId="{3BD3B498-B216-469A-8A21-1A64572C6405}" srcOrd="0" destOrd="0" presId="urn:microsoft.com/office/officeart/2005/8/layout/vList2"/>
    <dgm:cxn modelId="{12E70F6A-6413-494E-97D8-B171383F254D}" srcId="{F9EA0296-4E64-429D-AD67-EDF68A761492}" destId="{F7BB4909-4E95-44BA-9F94-5A6C63C463CC}" srcOrd="2" destOrd="0" parTransId="{9436F023-0B0C-4B53-B036-2769AA0AE688}" sibTransId="{A29D1964-F79D-49C5-9A27-9FCA0025666A}"/>
    <dgm:cxn modelId="{A00A194B-4595-4260-8846-9D971F0C3834}" type="presOf" srcId="{3AF114EF-7C79-44D6-9DF9-14E4266C80BE}" destId="{B0C491F9-3DCA-4910-A591-DA2409EB9521}" srcOrd="0" destOrd="0" presId="urn:microsoft.com/office/officeart/2005/8/layout/vList2"/>
    <dgm:cxn modelId="{A47DFB45-2344-456E-94D8-DF132275FF76}" type="presOf" srcId="{9C0AA801-7CAA-43DE-959B-0A45E3F491D1}" destId="{8B0B0222-64D8-4C66-A6AF-C818E7038300}" srcOrd="0" destOrd="0" presId="urn:microsoft.com/office/officeart/2005/8/layout/vList2"/>
    <dgm:cxn modelId="{2BBFA807-7864-4F00-9446-97051BA64B07}" srcId="{F9EA0296-4E64-429D-AD67-EDF68A761492}" destId="{DA9A6471-FA5A-40C7-BA9B-FFB6F98879F4}" srcOrd="1" destOrd="0" parTransId="{DC63E6FC-CFDD-4D2D-96E3-90082ED59A52}" sibTransId="{19943BA7-5C0B-422A-9435-F87E227FCB81}"/>
    <dgm:cxn modelId="{9F6729BA-6048-4254-89FC-8CB1CB4D83DD}" type="presOf" srcId="{2D610DAC-DBE4-439D-A8C8-DF3C411A392F}" destId="{77F6D7C1-836E-4A57-874E-CFBA869B11E1}" srcOrd="0" destOrd="1" presId="urn:microsoft.com/office/officeart/2005/8/layout/vList2"/>
    <dgm:cxn modelId="{A63A225F-1830-4DB1-95F1-0A88D45E1354}" type="presOf" srcId="{F9EA0296-4E64-429D-AD67-EDF68A761492}" destId="{E37A0486-70B8-411F-ABE2-DD2F6C38D8D7}" srcOrd="0" destOrd="0" presId="urn:microsoft.com/office/officeart/2005/8/layout/vList2"/>
    <dgm:cxn modelId="{FF1C0E45-3CB0-483B-81A5-C8EAD82875E3}" srcId="{F9EA0296-4E64-429D-AD67-EDF68A761492}" destId="{D98FE7DF-7427-4ED9-863B-0C5E0AF65874}" srcOrd="6" destOrd="0" parTransId="{F50CC8D5-10AC-43D4-A48C-60B2AC17F496}" sibTransId="{548BCC1A-F917-4FD4-85CF-4D59047F081E}"/>
    <dgm:cxn modelId="{BBFD1570-F7B2-4E6F-B592-240C47CB0B34}" srcId="{F7BB4909-4E95-44BA-9F94-5A6C63C463CC}" destId="{2D610DAC-DBE4-439D-A8C8-DF3C411A392F}" srcOrd="1" destOrd="0" parTransId="{72B39D54-B64C-47B1-8839-7CAE242DC398}" sibTransId="{519D8CA5-4A39-4755-81BD-14C277EB540B}"/>
    <dgm:cxn modelId="{F83DA041-1DC1-4168-8BBF-0A226FBDCCC5}" type="presParOf" srcId="{E37A0486-70B8-411F-ABE2-DD2F6C38D8D7}" destId="{B0C491F9-3DCA-4910-A591-DA2409EB9521}" srcOrd="0" destOrd="0" presId="urn:microsoft.com/office/officeart/2005/8/layout/vList2"/>
    <dgm:cxn modelId="{55C40878-B973-46B5-83C7-1691B6711131}" type="presParOf" srcId="{E37A0486-70B8-411F-ABE2-DD2F6C38D8D7}" destId="{EAC7FF1B-3C4C-45CA-85C5-233D96E9A266}" srcOrd="1" destOrd="0" presId="urn:microsoft.com/office/officeart/2005/8/layout/vList2"/>
    <dgm:cxn modelId="{F9AF5F6F-5DAA-4BE6-AAE3-9B3FDE341F89}" type="presParOf" srcId="{E37A0486-70B8-411F-ABE2-DD2F6C38D8D7}" destId="{4F7EB4C7-1AB2-4E95-B8F6-FD51169179BD}" srcOrd="2" destOrd="0" presId="urn:microsoft.com/office/officeart/2005/8/layout/vList2"/>
    <dgm:cxn modelId="{EE27675F-68ED-48BF-83F5-4EAA9665C5B5}" type="presParOf" srcId="{E37A0486-70B8-411F-ABE2-DD2F6C38D8D7}" destId="{FD6A5A67-78F5-4D08-9192-095D060C608C}" srcOrd="3" destOrd="0" presId="urn:microsoft.com/office/officeart/2005/8/layout/vList2"/>
    <dgm:cxn modelId="{34D22121-9BD6-46E4-850F-F14760E2E50C}" type="presParOf" srcId="{E37A0486-70B8-411F-ABE2-DD2F6C38D8D7}" destId="{3BD3B498-B216-469A-8A21-1A64572C6405}" srcOrd="4" destOrd="0" presId="urn:microsoft.com/office/officeart/2005/8/layout/vList2"/>
    <dgm:cxn modelId="{B71CF616-3C47-4E23-B705-9C5802469177}" type="presParOf" srcId="{E37A0486-70B8-411F-ABE2-DD2F6C38D8D7}" destId="{77F6D7C1-836E-4A57-874E-CFBA869B11E1}" srcOrd="5" destOrd="0" presId="urn:microsoft.com/office/officeart/2005/8/layout/vList2"/>
    <dgm:cxn modelId="{81EFF671-F8CB-4C28-8911-A8C50A8A4945}" type="presParOf" srcId="{E37A0486-70B8-411F-ABE2-DD2F6C38D8D7}" destId="{8B0B0222-64D8-4C66-A6AF-C818E7038300}" srcOrd="6" destOrd="0" presId="urn:microsoft.com/office/officeart/2005/8/layout/vList2"/>
    <dgm:cxn modelId="{37793511-7BB3-49E2-B992-11477F4E5659}" type="presParOf" srcId="{E37A0486-70B8-411F-ABE2-DD2F6C38D8D7}" destId="{49A604EC-D6F7-47DB-B866-4B74891D1BB7}" srcOrd="7" destOrd="0" presId="urn:microsoft.com/office/officeart/2005/8/layout/vList2"/>
    <dgm:cxn modelId="{9B16AEAD-8832-44C4-B7D7-66096C008A71}" type="presParOf" srcId="{E37A0486-70B8-411F-ABE2-DD2F6C38D8D7}" destId="{8ED3CCE7-8948-4F34-AD9E-33FA1EFF632F}" srcOrd="8" destOrd="0" presId="urn:microsoft.com/office/officeart/2005/8/layout/vList2"/>
    <dgm:cxn modelId="{DB0C3B3D-DE3C-49B8-BD0F-14BA5AE7E041}" type="presParOf" srcId="{E37A0486-70B8-411F-ABE2-DD2F6C38D8D7}" destId="{975E2716-5BE8-4427-AB02-F273384B0A3B}" srcOrd="9" destOrd="0" presId="urn:microsoft.com/office/officeart/2005/8/layout/vList2"/>
    <dgm:cxn modelId="{2D7B22B8-FAF7-44BE-8D16-B3ACBA1CEF17}" type="presParOf" srcId="{E37A0486-70B8-411F-ABE2-DD2F6C38D8D7}" destId="{0C771156-D0C2-4B7C-9689-AC898A0B297D}" srcOrd="10" destOrd="0" presId="urn:microsoft.com/office/officeart/2005/8/layout/vList2"/>
    <dgm:cxn modelId="{BBE2834A-1440-4141-A127-7178EE65841D}" type="presParOf" srcId="{E37A0486-70B8-411F-ABE2-DD2F6C38D8D7}" destId="{227F0632-EBEB-4131-87E7-99CD43B7C3E6}" srcOrd="11" destOrd="0" presId="urn:microsoft.com/office/officeart/2005/8/layout/vList2"/>
    <dgm:cxn modelId="{B24FC8C8-9B97-4DCA-ACCF-9D1B4B813056}" type="presParOf" srcId="{E37A0486-70B8-411F-ABE2-DD2F6C38D8D7}" destId="{ECA63D4A-5080-468D-BEAD-1350F036A200}" srcOrd="12" destOrd="0" presId="urn:microsoft.com/office/officeart/2005/8/layout/vList2"/>
    <dgm:cxn modelId="{D021CF88-DFB2-4DEB-88E1-342604D76E5A}" type="presParOf" srcId="{E37A0486-70B8-411F-ABE2-DD2F6C38D8D7}" destId="{72EA8AEB-9E09-487B-97C4-D649B45269AE}" srcOrd="13" destOrd="0" presId="urn:microsoft.com/office/officeart/2005/8/layout/vList2"/>
    <dgm:cxn modelId="{691C3B76-4CF4-4885-BB1C-A59FBBCB969A}" type="presParOf" srcId="{E37A0486-70B8-411F-ABE2-DD2F6C38D8D7}" destId="{A94D9F41-F447-449C-8725-C2F72FC67455}" srcOrd="14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3D6E93-0E86-40F2-96B0-0504BF451855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F024BF61-01C4-4613-944E-780AD2202D24}">
      <dgm:prSet/>
      <dgm:spPr/>
      <dgm:t>
        <a:bodyPr/>
        <a:lstStyle/>
        <a:p>
          <a:pPr rtl="0"/>
          <a:r>
            <a:rPr lang="en-US" dirty="0" smtClean="0"/>
            <a:t>Prevention of inadvertent extrusion of </a:t>
          </a:r>
          <a:r>
            <a:rPr lang="en-US" dirty="0" err="1" smtClean="0"/>
            <a:t>irrigant</a:t>
          </a:r>
          <a:r>
            <a:rPr lang="en-US" dirty="0" smtClean="0"/>
            <a:t> past apex. Measures include:</a:t>
          </a:r>
          <a:endParaRPr lang="en-US" dirty="0"/>
        </a:p>
      </dgm:t>
    </dgm:pt>
    <dgm:pt modelId="{E368246E-FE63-429C-A651-5FE96F7ECDCB}" type="parTrans" cxnId="{1328CD49-C688-48C2-A085-663FBA2D647E}">
      <dgm:prSet/>
      <dgm:spPr/>
      <dgm:t>
        <a:bodyPr/>
        <a:lstStyle/>
        <a:p>
          <a:endParaRPr lang="en-US"/>
        </a:p>
      </dgm:t>
    </dgm:pt>
    <dgm:pt modelId="{32DD853D-37C3-45CF-89CC-A24FB0B14267}" type="sibTrans" cxnId="{1328CD49-C688-48C2-A085-663FBA2D647E}">
      <dgm:prSet/>
      <dgm:spPr/>
      <dgm:t>
        <a:bodyPr/>
        <a:lstStyle/>
        <a:p>
          <a:endParaRPr lang="en-US"/>
        </a:p>
      </dgm:t>
    </dgm:pt>
    <dgm:pt modelId="{837C5A40-4995-41F6-86DC-AB5BE6D86315}">
      <dgm:prSet/>
      <dgm:spPr/>
      <dgm:t>
        <a:bodyPr/>
        <a:lstStyle/>
        <a:p>
          <a:pPr rtl="0"/>
          <a:r>
            <a:rPr lang="en-US" dirty="0" smtClean="0"/>
            <a:t>Express intra canal </a:t>
          </a:r>
          <a:r>
            <a:rPr lang="en-US" dirty="0" err="1" smtClean="0"/>
            <a:t>irrigant</a:t>
          </a:r>
          <a:r>
            <a:rPr lang="en-US" dirty="0" smtClean="0"/>
            <a:t> </a:t>
          </a:r>
          <a:r>
            <a:rPr lang="en-US" dirty="0" err="1" smtClean="0"/>
            <a:t>slowely</a:t>
          </a:r>
          <a:endParaRPr lang="en-US" dirty="0"/>
        </a:p>
      </dgm:t>
    </dgm:pt>
    <dgm:pt modelId="{67646DF7-9132-4A55-B2FA-712E22F79729}" type="parTrans" cxnId="{7FDF01E0-A92E-41F1-BC2B-6F49E2F3F569}">
      <dgm:prSet/>
      <dgm:spPr/>
      <dgm:t>
        <a:bodyPr/>
        <a:lstStyle/>
        <a:p>
          <a:endParaRPr lang="en-US"/>
        </a:p>
      </dgm:t>
    </dgm:pt>
    <dgm:pt modelId="{F909FD74-55A3-4DEC-AADF-96841656112A}" type="sibTrans" cxnId="{7FDF01E0-A92E-41F1-BC2B-6F49E2F3F569}">
      <dgm:prSet/>
      <dgm:spPr/>
      <dgm:t>
        <a:bodyPr/>
        <a:lstStyle/>
        <a:p>
          <a:endParaRPr lang="en-US"/>
        </a:p>
      </dgm:t>
    </dgm:pt>
    <dgm:pt modelId="{9E06E5BA-CBB9-4D3E-9605-F12E1BC53A59}">
      <dgm:prSet/>
      <dgm:spPr/>
      <dgm:t>
        <a:bodyPr/>
        <a:lstStyle/>
        <a:p>
          <a:pPr rtl="0"/>
          <a:r>
            <a:rPr lang="en-US" dirty="0" smtClean="0"/>
            <a:t>Passive needle placement in canal (especially if beveled)</a:t>
          </a:r>
          <a:endParaRPr lang="en-US" dirty="0"/>
        </a:p>
      </dgm:t>
    </dgm:pt>
    <dgm:pt modelId="{E8003DF8-52A4-45F4-BA6F-1251597F29C7}" type="parTrans" cxnId="{90CB7ED5-7448-4537-A43D-56777207AE02}">
      <dgm:prSet/>
      <dgm:spPr/>
      <dgm:t>
        <a:bodyPr/>
        <a:lstStyle/>
        <a:p>
          <a:endParaRPr lang="en-US"/>
        </a:p>
      </dgm:t>
    </dgm:pt>
    <dgm:pt modelId="{EFAE1E23-3254-498E-9011-B6A6BC2B087A}" type="sibTrans" cxnId="{90CB7ED5-7448-4537-A43D-56777207AE02}">
      <dgm:prSet/>
      <dgm:spPr/>
      <dgm:t>
        <a:bodyPr/>
        <a:lstStyle/>
        <a:p>
          <a:endParaRPr lang="en-US"/>
        </a:p>
      </dgm:t>
    </dgm:pt>
    <dgm:pt modelId="{D0E0892B-310E-4BF7-A9D4-EFD41746CFA1}">
      <dgm:prSet/>
      <dgm:spPr/>
      <dgm:t>
        <a:bodyPr/>
        <a:lstStyle/>
        <a:p>
          <a:pPr rtl="0"/>
          <a:r>
            <a:rPr lang="en-US" dirty="0" smtClean="0"/>
            <a:t>Watch for flow back of </a:t>
          </a:r>
          <a:r>
            <a:rPr lang="en-US" dirty="0" err="1" smtClean="0"/>
            <a:t>irrigant</a:t>
          </a:r>
          <a:r>
            <a:rPr lang="en-US" dirty="0" smtClean="0"/>
            <a:t>.</a:t>
          </a:r>
          <a:endParaRPr lang="en-US" dirty="0"/>
        </a:p>
      </dgm:t>
    </dgm:pt>
    <dgm:pt modelId="{18433FA6-0B8A-41EB-AD2F-410C709AC001}" type="parTrans" cxnId="{E2ED0581-468E-4F8B-A511-4730CE3552CD}">
      <dgm:prSet/>
      <dgm:spPr/>
      <dgm:t>
        <a:bodyPr/>
        <a:lstStyle/>
        <a:p>
          <a:endParaRPr lang="en-US"/>
        </a:p>
      </dgm:t>
    </dgm:pt>
    <dgm:pt modelId="{64C485FE-EDE9-4065-B32E-EAF20ADF2B0E}" type="sibTrans" cxnId="{E2ED0581-468E-4F8B-A511-4730CE3552CD}">
      <dgm:prSet/>
      <dgm:spPr/>
      <dgm:t>
        <a:bodyPr/>
        <a:lstStyle/>
        <a:p>
          <a:endParaRPr lang="en-US"/>
        </a:p>
      </dgm:t>
    </dgm:pt>
    <dgm:pt modelId="{CAB085D0-55C7-4D8E-AD88-7831189CDD26}">
      <dgm:prSet/>
      <dgm:spPr/>
      <dgm:t>
        <a:bodyPr/>
        <a:lstStyle/>
        <a:p>
          <a:pPr rtl="0"/>
          <a:r>
            <a:rPr lang="en-US" dirty="0" smtClean="0"/>
            <a:t>Procedure to be performed under Rubber Dam.</a:t>
          </a:r>
          <a:endParaRPr lang="en-US" dirty="0"/>
        </a:p>
      </dgm:t>
    </dgm:pt>
    <dgm:pt modelId="{82C7F55C-A1A3-41CB-84FA-F4DC49C1DF39}" type="parTrans" cxnId="{46032A6A-6E0E-4C8D-B9EC-4D67D5A5FE18}">
      <dgm:prSet/>
      <dgm:spPr/>
      <dgm:t>
        <a:bodyPr/>
        <a:lstStyle/>
        <a:p>
          <a:endParaRPr lang="en-US"/>
        </a:p>
      </dgm:t>
    </dgm:pt>
    <dgm:pt modelId="{5A968A62-6762-473E-B613-1A07C2CC2180}" type="sibTrans" cxnId="{46032A6A-6E0E-4C8D-B9EC-4D67D5A5FE18}">
      <dgm:prSet/>
      <dgm:spPr/>
      <dgm:t>
        <a:bodyPr/>
        <a:lstStyle/>
        <a:p>
          <a:endParaRPr lang="en-US"/>
        </a:p>
      </dgm:t>
    </dgm:pt>
    <dgm:pt modelId="{882B693C-DE71-4EB2-910D-2BD7578940AE}" type="pres">
      <dgm:prSet presAssocID="{393D6E93-0E86-40F2-96B0-0504BF4518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D7F761-8AC1-4EED-969D-02611B3E334C}" type="pres">
      <dgm:prSet presAssocID="{F024BF61-01C4-4613-944E-780AD2202D2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09A30-57FF-4407-AAD4-523E6E941B06}" type="pres">
      <dgm:prSet presAssocID="{32DD853D-37C3-45CF-89CC-A24FB0B14267}" presName="spacer" presStyleCnt="0"/>
      <dgm:spPr/>
    </dgm:pt>
    <dgm:pt modelId="{9C608AF4-1013-4C73-BEF5-82A2D757C1EB}" type="pres">
      <dgm:prSet presAssocID="{837C5A40-4995-41F6-86DC-AB5BE6D8631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F4A23-53B5-491A-A16E-36B2B637B51A}" type="pres">
      <dgm:prSet presAssocID="{F909FD74-55A3-4DEC-AADF-96841656112A}" presName="spacer" presStyleCnt="0"/>
      <dgm:spPr/>
    </dgm:pt>
    <dgm:pt modelId="{8F0B7DEB-6A08-409C-8EAC-ED540F793251}" type="pres">
      <dgm:prSet presAssocID="{9E06E5BA-CBB9-4D3E-9605-F12E1BC53A5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DC270-54F7-44D1-90FC-1AA3C46FD162}" type="pres">
      <dgm:prSet presAssocID="{EFAE1E23-3254-498E-9011-B6A6BC2B087A}" presName="spacer" presStyleCnt="0"/>
      <dgm:spPr/>
    </dgm:pt>
    <dgm:pt modelId="{FCDC9B71-9337-4D5C-9912-548E6D8E8A15}" type="pres">
      <dgm:prSet presAssocID="{D0E0892B-310E-4BF7-A9D4-EFD41746CFA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78BDD-5C62-44BC-98B6-ACFDF9A7D918}" type="pres">
      <dgm:prSet presAssocID="{64C485FE-EDE9-4065-B32E-EAF20ADF2B0E}" presName="spacer" presStyleCnt="0"/>
      <dgm:spPr/>
    </dgm:pt>
    <dgm:pt modelId="{6BC87522-52DA-4EC9-B64C-F2A77AA1D3AF}" type="pres">
      <dgm:prSet presAssocID="{CAB085D0-55C7-4D8E-AD88-7831189CDD2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97DDE8-2C7B-4FBC-8675-82A4F07C741F}" type="presOf" srcId="{9E06E5BA-CBB9-4D3E-9605-F12E1BC53A59}" destId="{8F0B7DEB-6A08-409C-8EAC-ED540F793251}" srcOrd="0" destOrd="0" presId="urn:microsoft.com/office/officeart/2005/8/layout/vList2"/>
    <dgm:cxn modelId="{90CB7ED5-7448-4537-A43D-56777207AE02}" srcId="{393D6E93-0E86-40F2-96B0-0504BF451855}" destId="{9E06E5BA-CBB9-4D3E-9605-F12E1BC53A59}" srcOrd="2" destOrd="0" parTransId="{E8003DF8-52A4-45F4-BA6F-1251597F29C7}" sibTransId="{EFAE1E23-3254-498E-9011-B6A6BC2B087A}"/>
    <dgm:cxn modelId="{7FDF01E0-A92E-41F1-BC2B-6F49E2F3F569}" srcId="{393D6E93-0E86-40F2-96B0-0504BF451855}" destId="{837C5A40-4995-41F6-86DC-AB5BE6D86315}" srcOrd="1" destOrd="0" parTransId="{67646DF7-9132-4A55-B2FA-712E22F79729}" sibTransId="{F909FD74-55A3-4DEC-AADF-96841656112A}"/>
    <dgm:cxn modelId="{C3F688C0-9A3F-45DA-9308-A383BDD432A7}" type="presOf" srcId="{CAB085D0-55C7-4D8E-AD88-7831189CDD26}" destId="{6BC87522-52DA-4EC9-B64C-F2A77AA1D3AF}" srcOrd="0" destOrd="0" presId="urn:microsoft.com/office/officeart/2005/8/layout/vList2"/>
    <dgm:cxn modelId="{E2ED0581-468E-4F8B-A511-4730CE3552CD}" srcId="{393D6E93-0E86-40F2-96B0-0504BF451855}" destId="{D0E0892B-310E-4BF7-A9D4-EFD41746CFA1}" srcOrd="3" destOrd="0" parTransId="{18433FA6-0B8A-41EB-AD2F-410C709AC001}" sibTransId="{64C485FE-EDE9-4065-B32E-EAF20ADF2B0E}"/>
    <dgm:cxn modelId="{D10D9C6B-D3D8-4D7F-AEE2-488C316256B6}" type="presOf" srcId="{393D6E93-0E86-40F2-96B0-0504BF451855}" destId="{882B693C-DE71-4EB2-910D-2BD7578940AE}" srcOrd="0" destOrd="0" presId="urn:microsoft.com/office/officeart/2005/8/layout/vList2"/>
    <dgm:cxn modelId="{46032A6A-6E0E-4C8D-B9EC-4D67D5A5FE18}" srcId="{393D6E93-0E86-40F2-96B0-0504BF451855}" destId="{CAB085D0-55C7-4D8E-AD88-7831189CDD26}" srcOrd="4" destOrd="0" parTransId="{82C7F55C-A1A3-41CB-84FA-F4DC49C1DF39}" sibTransId="{5A968A62-6762-473E-B613-1A07C2CC2180}"/>
    <dgm:cxn modelId="{C8E15527-6D10-4F1D-8F36-1DD42186A5BE}" type="presOf" srcId="{D0E0892B-310E-4BF7-A9D4-EFD41746CFA1}" destId="{FCDC9B71-9337-4D5C-9912-548E6D8E8A15}" srcOrd="0" destOrd="0" presId="urn:microsoft.com/office/officeart/2005/8/layout/vList2"/>
    <dgm:cxn modelId="{65E2E87C-E81B-487D-ABB8-0D520F1085BC}" type="presOf" srcId="{F024BF61-01C4-4613-944E-780AD2202D24}" destId="{05D7F761-8AC1-4EED-969D-02611B3E334C}" srcOrd="0" destOrd="0" presId="urn:microsoft.com/office/officeart/2005/8/layout/vList2"/>
    <dgm:cxn modelId="{0203862A-E225-4983-99A6-B0DE4ABEB643}" type="presOf" srcId="{837C5A40-4995-41F6-86DC-AB5BE6D86315}" destId="{9C608AF4-1013-4C73-BEF5-82A2D757C1EB}" srcOrd="0" destOrd="0" presId="urn:microsoft.com/office/officeart/2005/8/layout/vList2"/>
    <dgm:cxn modelId="{1328CD49-C688-48C2-A085-663FBA2D647E}" srcId="{393D6E93-0E86-40F2-96B0-0504BF451855}" destId="{F024BF61-01C4-4613-944E-780AD2202D24}" srcOrd="0" destOrd="0" parTransId="{E368246E-FE63-429C-A651-5FE96F7ECDCB}" sibTransId="{32DD853D-37C3-45CF-89CC-A24FB0B14267}"/>
    <dgm:cxn modelId="{0B7EA9B8-5CD8-4A1A-B66D-832A1760E0CD}" type="presParOf" srcId="{882B693C-DE71-4EB2-910D-2BD7578940AE}" destId="{05D7F761-8AC1-4EED-969D-02611B3E334C}" srcOrd="0" destOrd="0" presId="urn:microsoft.com/office/officeart/2005/8/layout/vList2"/>
    <dgm:cxn modelId="{A49ECC59-C491-4490-9CA8-B6D7F75CEC2C}" type="presParOf" srcId="{882B693C-DE71-4EB2-910D-2BD7578940AE}" destId="{69A09A30-57FF-4407-AAD4-523E6E941B06}" srcOrd="1" destOrd="0" presId="urn:microsoft.com/office/officeart/2005/8/layout/vList2"/>
    <dgm:cxn modelId="{F5CB0E46-6E0A-4C91-8641-BD5477A50283}" type="presParOf" srcId="{882B693C-DE71-4EB2-910D-2BD7578940AE}" destId="{9C608AF4-1013-4C73-BEF5-82A2D757C1EB}" srcOrd="2" destOrd="0" presId="urn:microsoft.com/office/officeart/2005/8/layout/vList2"/>
    <dgm:cxn modelId="{8B85CE13-D434-42A2-9DDA-27C5E2F0E933}" type="presParOf" srcId="{882B693C-DE71-4EB2-910D-2BD7578940AE}" destId="{664F4A23-53B5-491A-A16E-36B2B637B51A}" srcOrd="3" destOrd="0" presId="urn:microsoft.com/office/officeart/2005/8/layout/vList2"/>
    <dgm:cxn modelId="{B3D3659E-2695-4E24-9BD2-7113D6B5C91A}" type="presParOf" srcId="{882B693C-DE71-4EB2-910D-2BD7578940AE}" destId="{8F0B7DEB-6A08-409C-8EAC-ED540F793251}" srcOrd="4" destOrd="0" presId="urn:microsoft.com/office/officeart/2005/8/layout/vList2"/>
    <dgm:cxn modelId="{24B12D81-2460-4F33-B368-68DF072E23E6}" type="presParOf" srcId="{882B693C-DE71-4EB2-910D-2BD7578940AE}" destId="{EF7DC270-54F7-44D1-90FC-1AA3C46FD162}" srcOrd="5" destOrd="0" presId="urn:microsoft.com/office/officeart/2005/8/layout/vList2"/>
    <dgm:cxn modelId="{BAAA6F5A-E04E-4C6B-B469-7C42FAD849F2}" type="presParOf" srcId="{882B693C-DE71-4EB2-910D-2BD7578940AE}" destId="{FCDC9B71-9337-4D5C-9912-548E6D8E8A15}" srcOrd="6" destOrd="0" presId="urn:microsoft.com/office/officeart/2005/8/layout/vList2"/>
    <dgm:cxn modelId="{F5378924-9F30-48E5-92CD-F0C055F2B2A0}" type="presParOf" srcId="{882B693C-DE71-4EB2-910D-2BD7578940AE}" destId="{D9078BDD-5C62-44BC-98B6-ACFDF9A7D918}" srcOrd="7" destOrd="0" presId="urn:microsoft.com/office/officeart/2005/8/layout/vList2"/>
    <dgm:cxn modelId="{E408FA33-CE6F-498E-A1FA-51FEDE8D8FA8}" type="presParOf" srcId="{882B693C-DE71-4EB2-910D-2BD7578940AE}" destId="{6BC87522-52DA-4EC9-B64C-F2A77AA1D3AF}" srcOrd="8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B0F5C1-9CE0-4BCA-B584-7D07F7FA1B2D}" type="doc">
      <dgm:prSet loTypeId="urn:microsoft.com/office/officeart/2005/8/layout/vList2" loCatId="list" qsTypeId="urn:microsoft.com/office/officeart/2005/8/quickstyle/simple3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5E21C72A-188F-4E30-990E-7F709E6C82A6}">
      <dgm:prSet/>
      <dgm:spPr/>
      <dgm:t>
        <a:bodyPr/>
        <a:lstStyle/>
        <a:p>
          <a:pPr rtl="0"/>
          <a:r>
            <a:rPr lang="en-US" dirty="0" smtClean="0"/>
            <a:t>Ethylene </a:t>
          </a:r>
          <a:r>
            <a:rPr lang="en-US" dirty="0" err="1" smtClean="0"/>
            <a:t>diamine</a:t>
          </a:r>
          <a:r>
            <a:rPr lang="en-US" dirty="0" smtClean="0"/>
            <a:t> </a:t>
          </a:r>
          <a:r>
            <a:rPr lang="en-US" dirty="0" err="1" smtClean="0"/>
            <a:t>tetracetic</a:t>
          </a:r>
          <a:r>
            <a:rPr lang="en-US" dirty="0" smtClean="0"/>
            <a:t> acid (disodium salt)- 17.0gm</a:t>
          </a:r>
          <a:endParaRPr lang="en-US" dirty="0"/>
        </a:p>
      </dgm:t>
    </dgm:pt>
    <dgm:pt modelId="{D2EE5D0C-0F52-4C66-A017-D4E6D80B2C4A}" type="parTrans" cxnId="{48C1775C-CF46-4325-AC9D-17AB51CFC070}">
      <dgm:prSet/>
      <dgm:spPr/>
      <dgm:t>
        <a:bodyPr/>
        <a:lstStyle/>
        <a:p>
          <a:endParaRPr lang="en-US"/>
        </a:p>
      </dgm:t>
    </dgm:pt>
    <dgm:pt modelId="{0C4B3221-939F-4ACA-9DA3-62D888F79E0C}" type="sibTrans" cxnId="{48C1775C-CF46-4325-AC9D-17AB51CFC070}">
      <dgm:prSet/>
      <dgm:spPr/>
      <dgm:t>
        <a:bodyPr/>
        <a:lstStyle/>
        <a:p>
          <a:endParaRPr lang="en-US"/>
        </a:p>
      </dgm:t>
    </dgm:pt>
    <dgm:pt modelId="{2562E5EA-F7DB-46FC-BE6D-D8FFD44CE183}">
      <dgm:prSet/>
      <dgm:spPr/>
      <dgm:t>
        <a:bodyPr/>
        <a:lstStyle/>
        <a:p>
          <a:pPr rtl="0"/>
          <a:r>
            <a:rPr lang="en-US" dirty="0" smtClean="0"/>
            <a:t>Distilled water- 100 cc</a:t>
          </a:r>
          <a:endParaRPr lang="en-US" dirty="0"/>
        </a:p>
      </dgm:t>
    </dgm:pt>
    <dgm:pt modelId="{DF8A7E55-D893-4D82-A7F1-EA63CD45FA7D}" type="parTrans" cxnId="{C66DA7DD-E6AB-48ED-8D59-6607E6DAB01E}">
      <dgm:prSet/>
      <dgm:spPr/>
      <dgm:t>
        <a:bodyPr/>
        <a:lstStyle/>
        <a:p>
          <a:endParaRPr lang="en-US"/>
        </a:p>
      </dgm:t>
    </dgm:pt>
    <dgm:pt modelId="{68964E75-F4C7-4F91-ACC8-C169565D7C04}" type="sibTrans" cxnId="{C66DA7DD-E6AB-48ED-8D59-6607E6DAB01E}">
      <dgm:prSet/>
      <dgm:spPr/>
      <dgm:t>
        <a:bodyPr/>
        <a:lstStyle/>
        <a:p>
          <a:endParaRPr lang="en-US"/>
        </a:p>
      </dgm:t>
    </dgm:pt>
    <dgm:pt modelId="{FA48A502-0830-4401-989B-B97A6ED19F29}">
      <dgm:prSet/>
      <dgm:spPr/>
      <dgm:t>
        <a:bodyPr/>
        <a:lstStyle/>
        <a:p>
          <a:pPr rtl="0"/>
          <a:r>
            <a:rPr lang="en-US" dirty="0" smtClean="0"/>
            <a:t>5/N </a:t>
          </a:r>
          <a:r>
            <a:rPr lang="en-US" dirty="0" err="1" smtClean="0"/>
            <a:t>NaOH</a:t>
          </a:r>
          <a:r>
            <a:rPr lang="en-US" dirty="0" smtClean="0"/>
            <a:t>- 9.25 cc</a:t>
          </a:r>
          <a:endParaRPr lang="en-US" dirty="0"/>
        </a:p>
      </dgm:t>
    </dgm:pt>
    <dgm:pt modelId="{677B435A-A05A-4D0C-8122-7B543D876AEE}" type="parTrans" cxnId="{614CE575-E276-4D0F-A004-2F212FD48EE0}">
      <dgm:prSet/>
      <dgm:spPr/>
      <dgm:t>
        <a:bodyPr/>
        <a:lstStyle/>
        <a:p>
          <a:endParaRPr lang="en-US"/>
        </a:p>
      </dgm:t>
    </dgm:pt>
    <dgm:pt modelId="{4A075C39-E339-45B5-98F0-13CC6648D7F9}" type="sibTrans" cxnId="{614CE575-E276-4D0F-A004-2F212FD48EE0}">
      <dgm:prSet/>
      <dgm:spPr/>
      <dgm:t>
        <a:bodyPr/>
        <a:lstStyle/>
        <a:p>
          <a:endParaRPr lang="en-US"/>
        </a:p>
      </dgm:t>
    </dgm:pt>
    <dgm:pt modelId="{3F799765-0484-441C-926E-6B0267662E92}">
      <dgm:prSet/>
      <dgm:spPr/>
      <dgm:t>
        <a:bodyPr/>
        <a:lstStyle/>
        <a:p>
          <a:pPr rtl="0"/>
          <a:r>
            <a:rPr lang="en-US" dirty="0" smtClean="0"/>
            <a:t>EDTA is an insoluble, odorless, crystalline  while powder; it is relatively non toxic &amp; only slightly irritating in weak solutions.</a:t>
          </a:r>
          <a:endParaRPr lang="en-US" dirty="0"/>
        </a:p>
      </dgm:t>
    </dgm:pt>
    <dgm:pt modelId="{02D031ED-F117-4494-85B0-D01FA9BB387E}" type="parTrans" cxnId="{6710A3C7-5A73-4E77-8530-C1F08F4DCDE5}">
      <dgm:prSet/>
      <dgm:spPr/>
      <dgm:t>
        <a:bodyPr/>
        <a:lstStyle/>
        <a:p>
          <a:endParaRPr lang="en-US"/>
        </a:p>
      </dgm:t>
    </dgm:pt>
    <dgm:pt modelId="{BA645406-D601-472A-920E-669DAFA1A18F}" type="sibTrans" cxnId="{6710A3C7-5A73-4E77-8530-C1F08F4DCDE5}">
      <dgm:prSet/>
      <dgm:spPr/>
      <dgm:t>
        <a:bodyPr/>
        <a:lstStyle/>
        <a:p>
          <a:endParaRPr lang="en-US"/>
        </a:p>
      </dgm:t>
    </dgm:pt>
    <dgm:pt modelId="{DC7DFF1F-6975-451B-AE01-D2A91C53E44D}">
      <dgm:prSet/>
      <dgm:spPr/>
      <dgm:t>
        <a:bodyPr/>
        <a:lstStyle/>
        <a:p>
          <a:pPr rtl="0"/>
          <a:r>
            <a:rPr lang="en-US" dirty="0" smtClean="0"/>
            <a:t>Has a pH of 8.3</a:t>
          </a:r>
          <a:endParaRPr lang="en-US" dirty="0"/>
        </a:p>
      </dgm:t>
    </dgm:pt>
    <dgm:pt modelId="{F81C2B19-55F6-4F5D-9390-650DFA55F809}" type="parTrans" cxnId="{7F0B334F-B1BD-4E27-AF84-248467358849}">
      <dgm:prSet/>
      <dgm:spPr/>
      <dgm:t>
        <a:bodyPr/>
        <a:lstStyle/>
        <a:p>
          <a:endParaRPr lang="en-US"/>
        </a:p>
      </dgm:t>
    </dgm:pt>
    <dgm:pt modelId="{C4198BFF-C63F-4067-8030-D19BFB67B212}" type="sibTrans" cxnId="{7F0B334F-B1BD-4E27-AF84-248467358849}">
      <dgm:prSet/>
      <dgm:spPr/>
      <dgm:t>
        <a:bodyPr/>
        <a:lstStyle/>
        <a:p>
          <a:endParaRPr lang="en-US"/>
        </a:p>
      </dgm:t>
    </dgm:pt>
    <dgm:pt modelId="{81DF0B99-4280-461B-9581-B4A975F13626}" type="pres">
      <dgm:prSet presAssocID="{CDB0F5C1-9CE0-4BCA-B584-7D07F7FA1B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9668A2-DC66-42B3-8DEB-CB715C081215}" type="pres">
      <dgm:prSet presAssocID="{5E21C72A-188F-4E30-990E-7F709E6C82A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DECD19-B084-406A-802B-5119EAB1E454}" type="pres">
      <dgm:prSet presAssocID="{0C4B3221-939F-4ACA-9DA3-62D888F79E0C}" presName="spacer" presStyleCnt="0"/>
      <dgm:spPr/>
    </dgm:pt>
    <dgm:pt modelId="{9D0A9C2E-982E-42F0-98DA-592F91AD9EB3}" type="pres">
      <dgm:prSet presAssocID="{2562E5EA-F7DB-46FC-BE6D-D8FFD44CE18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0A8F6-E00A-480B-ADD2-78D59E4E23DF}" type="pres">
      <dgm:prSet presAssocID="{68964E75-F4C7-4F91-ACC8-C169565D7C04}" presName="spacer" presStyleCnt="0"/>
      <dgm:spPr/>
    </dgm:pt>
    <dgm:pt modelId="{D759079C-ED6F-4FEB-8C23-7F858200A815}" type="pres">
      <dgm:prSet presAssocID="{FA48A502-0830-4401-989B-B97A6ED19F2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7D134-2BA4-4016-82C2-5C360C6D3A4E}" type="pres">
      <dgm:prSet presAssocID="{4A075C39-E339-45B5-98F0-13CC6648D7F9}" presName="spacer" presStyleCnt="0"/>
      <dgm:spPr/>
    </dgm:pt>
    <dgm:pt modelId="{2B3C9753-89F4-4DCE-A0B4-B92DFD668A5C}" type="pres">
      <dgm:prSet presAssocID="{3F799765-0484-441C-926E-6B0267662E9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465FE-7C31-4DB0-AD2B-16F3DE954543}" type="pres">
      <dgm:prSet presAssocID="{BA645406-D601-472A-920E-669DAFA1A18F}" presName="spacer" presStyleCnt="0"/>
      <dgm:spPr/>
    </dgm:pt>
    <dgm:pt modelId="{C31C11F6-4862-403D-8CC1-8BE2CA5C9123}" type="pres">
      <dgm:prSet presAssocID="{DC7DFF1F-6975-451B-AE01-D2A91C53E44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59F19A-0A75-44CC-B00A-3CDF4A8609D3}" type="presOf" srcId="{FA48A502-0830-4401-989B-B97A6ED19F29}" destId="{D759079C-ED6F-4FEB-8C23-7F858200A815}" srcOrd="0" destOrd="0" presId="urn:microsoft.com/office/officeart/2005/8/layout/vList2"/>
    <dgm:cxn modelId="{5C422383-F59A-42B5-BF5E-D5C41EC3A8AD}" type="presOf" srcId="{3F799765-0484-441C-926E-6B0267662E92}" destId="{2B3C9753-89F4-4DCE-A0B4-B92DFD668A5C}" srcOrd="0" destOrd="0" presId="urn:microsoft.com/office/officeart/2005/8/layout/vList2"/>
    <dgm:cxn modelId="{6710A3C7-5A73-4E77-8530-C1F08F4DCDE5}" srcId="{CDB0F5C1-9CE0-4BCA-B584-7D07F7FA1B2D}" destId="{3F799765-0484-441C-926E-6B0267662E92}" srcOrd="3" destOrd="0" parTransId="{02D031ED-F117-4494-85B0-D01FA9BB387E}" sibTransId="{BA645406-D601-472A-920E-669DAFA1A18F}"/>
    <dgm:cxn modelId="{13DFB689-54AE-4535-86F0-AAFC104B63B3}" type="presOf" srcId="{5E21C72A-188F-4E30-990E-7F709E6C82A6}" destId="{B39668A2-DC66-42B3-8DEB-CB715C081215}" srcOrd="0" destOrd="0" presId="urn:microsoft.com/office/officeart/2005/8/layout/vList2"/>
    <dgm:cxn modelId="{215CB334-0F4B-4989-BC76-AFF35B2A45F9}" type="presOf" srcId="{2562E5EA-F7DB-46FC-BE6D-D8FFD44CE183}" destId="{9D0A9C2E-982E-42F0-98DA-592F91AD9EB3}" srcOrd="0" destOrd="0" presId="urn:microsoft.com/office/officeart/2005/8/layout/vList2"/>
    <dgm:cxn modelId="{955B635C-0C0C-422A-B1DA-627F0C1C82F7}" type="presOf" srcId="{CDB0F5C1-9CE0-4BCA-B584-7D07F7FA1B2D}" destId="{81DF0B99-4280-461B-9581-B4A975F13626}" srcOrd="0" destOrd="0" presId="urn:microsoft.com/office/officeart/2005/8/layout/vList2"/>
    <dgm:cxn modelId="{C66DA7DD-E6AB-48ED-8D59-6607E6DAB01E}" srcId="{CDB0F5C1-9CE0-4BCA-B584-7D07F7FA1B2D}" destId="{2562E5EA-F7DB-46FC-BE6D-D8FFD44CE183}" srcOrd="1" destOrd="0" parTransId="{DF8A7E55-D893-4D82-A7F1-EA63CD45FA7D}" sibTransId="{68964E75-F4C7-4F91-ACC8-C169565D7C04}"/>
    <dgm:cxn modelId="{7F0B334F-B1BD-4E27-AF84-248467358849}" srcId="{CDB0F5C1-9CE0-4BCA-B584-7D07F7FA1B2D}" destId="{DC7DFF1F-6975-451B-AE01-D2A91C53E44D}" srcOrd="4" destOrd="0" parTransId="{F81C2B19-55F6-4F5D-9390-650DFA55F809}" sibTransId="{C4198BFF-C63F-4067-8030-D19BFB67B212}"/>
    <dgm:cxn modelId="{614CE575-E276-4D0F-A004-2F212FD48EE0}" srcId="{CDB0F5C1-9CE0-4BCA-B584-7D07F7FA1B2D}" destId="{FA48A502-0830-4401-989B-B97A6ED19F29}" srcOrd="2" destOrd="0" parTransId="{677B435A-A05A-4D0C-8122-7B543D876AEE}" sibTransId="{4A075C39-E339-45B5-98F0-13CC6648D7F9}"/>
    <dgm:cxn modelId="{48C1775C-CF46-4325-AC9D-17AB51CFC070}" srcId="{CDB0F5C1-9CE0-4BCA-B584-7D07F7FA1B2D}" destId="{5E21C72A-188F-4E30-990E-7F709E6C82A6}" srcOrd="0" destOrd="0" parTransId="{D2EE5D0C-0F52-4C66-A017-D4E6D80B2C4A}" sibTransId="{0C4B3221-939F-4ACA-9DA3-62D888F79E0C}"/>
    <dgm:cxn modelId="{5F850160-98AC-4DF3-8D2E-BD72AAACF5CD}" type="presOf" srcId="{DC7DFF1F-6975-451B-AE01-D2A91C53E44D}" destId="{C31C11F6-4862-403D-8CC1-8BE2CA5C9123}" srcOrd="0" destOrd="0" presId="urn:microsoft.com/office/officeart/2005/8/layout/vList2"/>
    <dgm:cxn modelId="{66E01C9A-4486-47EF-A108-EA4760AC9698}" type="presParOf" srcId="{81DF0B99-4280-461B-9581-B4A975F13626}" destId="{B39668A2-DC66-42B3-8DEB-CB715C081215}" srcOrd="0" destOrd="0" presId="urn:microsoft.com/office/officeart/2005/8/layout/vList2"/>
    <dgm:cxn modelId="{BACDC500-B0D0-4FE0-8813-C8AAEF40A450}" type="presParOf" srcId="{81DF0B99-4280-461B-9581-B4A975F13626}" destId="{57DECD19-B084-406A-802B-5119EAB1E454}" srcOrd="1" destOrd="0" presId="urn:microsoft.com/office/officeart/2005/8/layout/vList2"/>
    <dgm:cxn modelId="{72E5FB1D-582B-4DE5-913E-CAA96BAD93F6}" type="presParOf" srcId="{81DF0B99-4280-461B-9581-B4A975F13626}" destId="{9D0A9C2E-982E-42F0-98DA-592F91AD9EB3}" srcOrd="2" destOrd="0" presId="urn:microsoft.com/office/officeart/2005/8/layout/vList2"/>
    <dgm:cxn modelId="{EA5AA78E-AF51-4297-8635-01AA314DE55A}" type="presParOf" srcId="{81DF0B99-4280-461B-9581-B4A975F13626}" destId="{A120A8F6-E00A-480B-ADD2-78D59E4E23DF}" srcOrd="3" destOrd="0" presId="urn:microsoft.com/office/officeart/2005/8/layout/vList2"/>
    <dgm:cxn modelId="{83EF79A7-2555-4097-8A3C-13F9256A7A4A}" type="presParOf" srcId="{81DF0B99-4280-461B-9581-B4A975F13626}" destId="{D759079C-ED6F-4FEB-8C23-7F858200A815}" srcOrd="4" destOrd="0" presId="urn:microsoft.com/office/officeart/2005/8/layout/vList2"/>
    <dgm:cxn modelId="{E3B6CF6B-D553-4FEC-9ED1-52BFF7017CB2}" type="presParOf" srcId="{81DF0B99-4280-461B-9581-B4A975F13626}" destId="{FCF7D134-2BA4-4016-82C2-5C360C6D3A4E}" srcOrd="5" destOrd="0" presId="urn:microsoft.com/office/officeart/2005/8/layout/vList2"/>
    <dgm:cxn modelId="{2F2AB171-D527-43A8-8A2C-1BCA406C5DCD}" type="presParOf" srcId="{81DF0B99-4280-461B-9581-B4A975F13626}" destId="{2B3C9753-89F4-4DCE-A0B4-B92DFD668A5C}" srcOrd="6" destOrd="0" presId="urn:microsoft.com/office/officeart/2005/8/layout/vList2"/>
    <dgm:cxn modelId="{81A2884F-93F0-4F8A-89AE-6BB737A2CCEF}" type="presParOf" srcId="{81DF0B99-4280-461B-9581-B4A975F13626}" destId="{CB5465FE-7C31-4DB0-AD2B-16F3DE954543}" srcOrd="7" destOrd="0" presId="urn:microsoft.com/office/officeart/2005/8/layout/vList2"/>
    <dgm:cxn modelId="{BC3B880F-6662-4C7A-8E05-637D9AC31F93}" type="presParOf" srcId="{81DF0B99-4280-461B-9581-B4A975F13626}" destId="{C31C11F6-4862-403D-8CC1-8BE2CA5C9123}" srcOrd="8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D777459-A031-4C75-806C-DF938128AC43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BCB3A8-4A30-4A68-BEDA-FF8FB251EDF4}">
      <dgm:prSet/>
      <dgm:spPr/>
      <dgm:t>
        <a:bodyPr/>
        <a:lstStyle/>
        <a:p>
          <a:pPr rtl="0"/>
          <a:r>
            <a:rPr lang="en-US" dirty="0" smtClean="0"/>
            <a:t>Lubrication </a:t>
          </a:r>
          <a:endParaRPr lang="en-US" dirty="0"/>
        </a:p>
      </dgm:t>
    </dgm:pt>
    <dgm:pt modelId="{5BDBE6D7-1570-4971-89E8-86BDA1295E3D}" type="parTrans" cxnId="{DDF32E0D-32AB-4237-877A-C35E55A32BCC}">
      <dgm:prSet/>
      <dgm:spPr/>
      <dgm:t>
        <a:bodyPr/>
        <a:lstStyle/>
        <a:p>
          <a:endParaRPr lang="en-US"/>
        </a:p>
      </dgm:t>
    </dgm:pt>
    <dgm:pt modelId="{E2B6281B-CBB3-4817-B171-6D75A67B22F4}" type="sibTrans" cxnId="{DDF32E0D-32AB-4237-877A-C35E55A32BCC}">
      <dgm:prSet/>
      <dgm:spPr/>
      <dgm:t>
        <a:bodyPr/>
        <a:lstStyle/>
        <a:p>
          <a:endParaRPr lang="en-US"/>
        </a:p>
      </dgm:t>
    </dgm:pt>
    <dgm:pt modelId="{34E8ABAC-28D0-463E-9285-858F0510864B}">
      <dgm:prSet/>
      <dgm:spPr/>
      <dgm:t>
        <a:bodyPr/>
        <a:lstStyle/>
        <a:p>
          <a:pPr rtl="0"/>
          <a:r>
            <a:rPr lang="en-US" dirty="0" smtClean="0"/>
            <a:t>Emulsification </a:t>
          </a:r>
          <a:endParaRPr lang="en-US" dirty="0"/>
        </a:p>
      </dgm:t>
    </dgm:pt>
    <dgm:pt modelId="{046EB592-121E-4B9B-BA8A-128D1294580F}" type="parTrans" cxnId="{FCFFACF7-5445-420C-B5F3-8FEB22D96F81}">
      <dgm:prSet/>
      <dgm:spPr/>
      <dgm:t>
        <a:bodyPr/>
        <a:lstStyle/>
        <a:p>
          <a:endParaRPr lang="en-US"/>
        </a:p>
      </dgm:t>
    </dgm:pt>
    <dgm:pt modelId="{69623693-86D2-43EA-B1EF-414297771560}" type="sibTrans" cxnId="{FCFFACF7-5445-420C-B5F3-8FEB22D96F81}">
      <dgm:prSet/>
      <dgm:spPr/>
      <dgm:t>
        <a:bodyPr/>
        <a:lstStyle/>
        <a:p>
          <a:endParaRPr lang="en-US"/>
        </a:p>
      </dgm:t>
    </dgm:pt>
    <dgm:pt modelId="{2A27F174-F3AA-4684-AAA7-04B8BE067C34}">
      <dgm:prSet/>
      <dgm:spPr/>
      <dgm:t>
        <a:bodyPr/>
        <a:lstStyle/>
        <a:p>
          <a:pPr rtl="0"/>
          <a:r>
            <a:rPr lang="en-US" dirty="0" smtClean="0"/>
            <a:t>Smear layer removal</a:t>
          </a:r>
          <a:endParaRPr lang="en-US" dirty="0"/>
        </a:p>
      </dgm:t>
    </dgm:pt>
    <dgm:pt modelId="{7A2D9A51-7886-4F76-A1A3-852154CDBD9D}" type="parTrans" cxnId="{CC36CA45-706B-47E7-9E33-727A80D98EC2}">
      <dgm:prSet/>
      <dgm:spPr/>
      <dgm:t>
        <a:bodyPr/>
        <a:lstStyle/>
        <a:p>
          <a:endParaRPr lang="en-US"/>
        </a:p>
      </dgm:t>
    </dgm:pt>
    <dgm:pt modelId="{069C4787-5770-4D39-8E2D-84C9085A73FE}" type="sibTrans" cxnId="{CC36CA45-706B-47E7-9E33-727A80D98EC2}">
      <dgm:prSet/>
      <dgm:spPr/>
      <dgm:t>
        <a:bodyPr/>
        <a:lstStyle/>
        <a:p>
          <a:endParaRPr lang="en-US"/>
        </a:p>
      </dgm:t>
    </dgm:pt>
    <dgm:pt modelId="{27F692F6-3B87-4023-AB9A-7151C76612E3}" type="pres">
      <dgm:prSet presAssocID="{3D777459-A031-4C75-806C-DF938128AC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896725-F846-40E0-AAE6-F51452368A7D}" type="pres">
      <dgm:prSet presAssocID="{75BCB3A8-4A30-4A68-BEDA-FF8FB251EDF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075DC-D055-4BE4-B09C-A9BB632C66AE}" type="pres">
      <dgm:prSet presAssocID="{E2B6281B-CBB3-4817-B171-6D75A67B22F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6EF0DB40-8AEC-4A8A-84D1-81F374964E9E}" type="pres">
      <dgm:prSet presAssocID="{E2B6281B-CBB3-4817-B171-6D75A67B22F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B498177-EFFA-4ECD-9577-8DA36C1DDE18}" type="pres">
      <dgm:prSet presAssocID="{34E8ABAC-28D0-463E-9285-858F051086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5C38D-79F0-49AF-8581-A7249874E6E8}" type="pres">
      <dgm:prSet presAssocID="{69623693-86D2-43EA-B1EF-41429777156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640B5D4-7DC8-410B-8263-DBFA811EB36E}" type="pres">
      <dgm:prSet presAssocID="{69623693-86D2-43EA-B1EF-41429777156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4F47CDD-D424-4F32-97E0-D4C6A9107697}" type="pres">
      <dgm:prSet presAssocID="{2A27F174-F3AA-4684-AAA7-04B8BE067C3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F54739-B343-499C-8650-2437E0EF013F}" type="presOf" srcId="{34E8ABAC-28D0-463E-9285-858F0510864B}" destId="{5B498177-EFFA-4ECD-9577-8DA36C1DDE18}" srcOrd="0" destOrd="0" presId="urn:microsoft.com/office/officeart/2005/8/layout/process1"/>
    <dgm:cxn modelId="{D16125B5-6E1F-4A1D-B0FB-F1E28540EEFB}" type="presOf" srcId="{69623693-86D2-43EA-B1EF-414297771560}" destId="{6005C38D-79F0-49AF-8581-A7249874E6E8}" srcOrd="0" destOrd="0" presId="urn:microsoft.com/office/officeart/2005/8/layout/process1"/>
    <dgm:cxn modelId="{A94A328E-97B4-4EAC-ABAD-2CB9453D917F}" type="presOf" srcId="{E2B6281B-CBB3-4817-B171-6D75A67B22F4}" destId="{6EF0DB40-8AEC-4A8A-84D1-81F374964E9E}" srcOrd="1" destOrd="0" presId="urn:microsoft.com/office/officeart/2005/8/layout/process1"/>
    <dgm:cxn modelId="{DDF32E0D-32AB-4237-877A-C35E55A32BCC}" srcId="{3D777459-A031-4C75-806C-DF938128AC43}" destId="{75BCB3A8-4A30-4A68-BEDA-FF8FB251EDF4}" srcOrd="0" destOrd="0" parTransId="{5BDBE6D7-1570-4971-89E8-86BDA1295E3D}" sibTransId="{E2B6281B-CBB3-4817-B171-6D75A67B22F4}"/>
    <dgm:cxn modelId="{C32D0305-75B5-42D7-AFCE-E4DAE36A65BC}" type="presOf" srcId="{E2B6281B-CBB3-4817-B171-6D75A67B22F4}" destId="{D4B075DC-D055-4BE4-B09C-A9BB632C66AE}" srcOrd="0" destOrd="0" presId="urn:microsoft.com/office/officeart/2005/8/layout/process1"/>
    <dgm:cxn modelId="{988FD6E8-A74F-45BA-84AE-A1DEE7A4A374}" type="presOf" srcId="{69623693-86D2-43EA-B1EF-414297771560}" destId="{C640B5D4-7DC8-410B-8263-DBFA811EB36E}" srcOrd="1" destOrd="0" presId="urn:microsoft.com/office/officeart/2005/8/layout/process1"/>
    <dgm:cxn modelId="{9E1460E4-B58D-44E8-9183-CD2C27EE3DF9}" type="presOf" srcId="{75BCB3A8-4A30-4A68-BEDA-FF8FB251EDF4}" destId="{D9896725-F846-40E0-AAE6-F51452368A7D}" srcOrd="0" destOrd="0" presId="urn:microsoft.com/office/officeart/2005/8/layout/process1"/>
    <dgm:cxn modelId="{0EA36170-83C3-4E04-BFFB-C8A34AED322C}" type="presOf" srcId="{2A27F174-F3AA-4684-AAA7-04B8BE067C34}" destId="{14F47CDD-D424-4F32-97E0-D4C6A9107697}" srcOrd="0" destOrd="0" presId="urn:microsoft.com/office/officeart/2005/8/layout/process1"/>
    <dgm:cxn modelId="{FCFFACF7-5445-420C-B5F3-8FEB22D96F81}" srcId="{3D777459-A031-4C75-806C-DF938128AC43}" destId="{34E8ABAC-28D0-463E-9285-858F0510864B}" srcOrd="1" destOrd="0" parTransId="{046EB592-121E-4B9B-BA8A-128D1294580F}" sibTransId="{69623693-86D2-43EA-B1EF-414297771560}"/>
    <dgm:cxn modelId="{CC36CA45-706B-47E7-9E33-727A80D98EC2}" srcId="{3D777459-A031-4C75-806C-DF938128AC43}" destId="{2A27F174-F3AA-4684-AAA7-04B8BE067C34}" srcOrd="2" destOrd="0" parTransId="{7A2D9A51-7886-4F76-A1A3-852154CDBD9D}" sibTransId="{069C4787-5770-4D39-8E2D-84C9085A73FE}"/>
    <dgm:cxn modelId="{02553116-44A3-44E9-84A2-DB4798715F9B}" type="presOf" srcId="{3D777459-A031-4C75-806C-DF938128AC43}" destId="{27F692F6-3B87-4023-AB9A-7151C76612E3}" srcOrd="0" destOrd="0" presId="urn:microsoft.com/office/officeart/2005/8/layout/process1"/>
    <dgm:cxn modelId="{CCABE48B-3163-4A91-8E13-BC0ED44DB784}" type="presParOf" srcId="{27F692F6-3B87-4023-AB9A-7151C76612E3}" destId="{D9896725-F846-40E0-AAE6-F51452368A7D}" srcOrd="0" destOrd="0" presId="urn:microsoft.com/office/officeart/2005/8/layout/process1"/>
    <dgm:cxn modelId="{FDB27086-E6D0-4B98-A4A0-633D981356B5}" type="presParOf" srcId="{27F692F6-3B87-4023-AB9A-7151C76612E3}" destId="{D4B075DC-D055-4BE4-B09C-A9BB632C66AE}" srcOrd="1" destOrd="0" presId="urn:microsoft.com/office/officeart/2005/8/layout/process1"/>
    <dgm:cxn modelId="{E6DB4F52-34FD-4D02-880C-813B06EBEE2C}" type="presParOf" srcId="{D4B075DC-D055-4BE4-B09C-A9BB632C66AE}" destId="{6EF0DB40-8AEC-4A8A-84D1-81F374964E9E}" srcOrd="0" destOrd="0" presId="urn:microsoft.com/office/officeart/2005/8/layout/process1"/>
    <dgm:cxn modelId="{7DFC71B0-5665-4171-9825-AD9B437F8E79}" type="presParOf" srcId="{27F692F6-3B87-4023-AB9A-7151C76612E3}" destId="{5B498177-EFFA-4ECD-9577-8DA36C1DDE18}" srcOrd="2" destOrd="0" presId="urn:microsoft.com/office/officeart/2005/8/layout/process1"/>
    <dgm:cxn modelId="{4D0B4FDC-0536-4D1B-8589-55449CEB2835}" type="presParOf" srcId="{27F692F6-3B87-4023-AB9A-7151C76612E3}" destId="{6005C38D-79F0-49AF-8581-A7249874E6E8}" srcOrd="3" destOrd="0" presId="urn:microsoft.com/office/officeart/2005/8/layout/process1"/>
    <dgm:cxn modelId="{86AC0DB8-1579-4F1E-90B5-A668D4E49C41}" type="presParOf" srcId="{6005C38D-79F0-49AF-8581-A7249874E6E8}" destId="{C640B5D4-7DC8-410B-8263-DBFA811EB36E}" srcOrd="0" destOrd="0" presId="urn:microsoft.com/office/officeart/2005/8/layout/process1"/>
    <dgm:cxn modelId="{D64C1ADF-25A3-4A0B-A39A-A7C2052922EF}" type="presParOf" srcId="{27F692F6-3B87-4023-AB9A-7151C76612E3}" destId="{14F47CDD-D424-4F32-97E0-D4C6A9107697}" srcOrd="4" destOrd="0" presId="urn:microsoft.com/office/officeart/2005/8/layout/process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0AB299C-6E96-43B8-95FC-47D4D55B0865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5E24DDB-583B-4351-B30E-78BAB6C86338}">
      <dgm:prSet/>
      <dgm:spPr/>
      <dgm:t>
        <a:bodyPr/>
        <a:lstStyle/>
        <a:p>
          <a:pPr rtl="0"/>
          <a:r>
            <a:rPr lang="en-US" dirty="0" smtClean="0"/>
            <a:t>Viscous , </a:t>
          </a:r>
          <a:endParaRPr lang="en-US" dirty="0"/>
        </a:p>
      </dgm:t>
    </dgm:pt>
    <dgm:pt modelId="{5E10FE02-5A98-4C59-85A6-5E5EB0D1C8AA}" type="parTrans" cxnId="{0C3E81B5-F31D-43E9-87A3-6CBA0BEE509C}">
      <dgm:prSet/>
      <dgm:spPr/>
      <dgm:t>
        <a:bodyPr/>
        <a:lstStyle/>
        <a:p>
          <a:endParaRPr lang="en-US"/>
        </a:p>
      </dgm:t>
    </dgm:pt>
    <dgm:pt modelId="{76F19D71-6452-4173-8005-70A8376763C6}" type="sibTrans" cxnId="{0C3E81B5-F31D-43E9-87A3-6CBA0BEE509C}">
      <dgm:prSet/>
      <dgm:spPr/>
      <dgm:t>
        <a:bodyPr/>
        <a:lstStyle/>
        <a:p>
          <a:endParaRPr lang="en-US"/>
        </a:p>
      </dgm:t>
    </dgm:pt>
    <dgm:pt modelId="{BF84976E-326C-4DEC-A67F-0C231D2E8C1F}">
      <dgm:prSet/>
      <dgm:spPr/>
      <dgm:t>
        <a:bodyPr/>
        <a:lstStyle/>
        <a:p>
          <a:pPr rtl="0"/>
          <a:r>
            <a:rPr lang="en-US" dirty="0" smtClean="0"/>
            <a:t>Aqueous </a:t>
          </a:r>
          <a:endParaRPr lang="en-US" dirty="0"/>
        </a:p>
      </dgm:t>
    </dgm:pt>
    <dgm:pt modelId="{184E6E72-FB2C-4164-8AAB-93E6B9785376}" type="parTrans" cxnId="{E40C97A4-ED1E-4706-AAEF-65D33A930071}">
      <dgm:prSet/>
      <dgm:spPr/>
      <dgm:t>
        <a:bodyPr/>
        <a:lstStyle/>
        <a:p>
          <a:endParaRPr lang="en-US"/>
        </a:p>
      </dgm:t>
    </dgm:pt>
    <dgm:pt modelId="{E7E13F87-88DC-4059-8140-7A0C94842E43}" type="sibTrans" cxnId="{E40C97A4-ED1E-4706-AAEF-65D33A930071}">
      <dgm:prSet/>
      <dgm:spPr/>
      <dgm:t>
        <a:bodyPr/>
        <a:lstStyle/>
        <a:p>
          <a:endParaRPr lang="en-US"/>
        </a:p>
      </dgm:t>
    </dgm:pt>
    <dgm:pt modelId="{8A842960-103D-4239-99D7-5BD43D9A3D93}" type="pres">
      <dgm:prSet presAssocID="{30AB299C-6E96-43B8-95FC-47D4D55B08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DBBA1E-8971-4A60-A641-0CF75F0E63A0}" type="pres">
      <dgm:prSet presAssocID="{55E24DDB-583B-4351-B30E-78BAB6C8633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2A1C1-9063-4609-B489-34C24B70890F}" type="pres">
      <dgm:prSet presAssocID="{76F19D71-6452-4173-8005-70A8376763C6}" presName="sibTrans" presStyleLbl="sibTrans2D1" presStyleIdx="0" presStyleCnt="1"/>
      <dgm:spPr/>
      <dgm:t>
        <a:bodyPr/>
        <a:lstStyle/>
        <a:p>
          <a:endParaRPr lang="en-US"/>
        </a:p>
      </dgm:t>
    </dgm:pt>
    <dgm:pt modelId="{8EE11EDC-F469-4587-A4C9-BE1E47F7C53F}" type="pres">
      <dgm:prSet presAssocID="{76F19D71-6452-4173-8005-70A8376763C6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DA4992D4-4962-4C42-82B5-787E1E01B4B0}" type="pres">
      <dgm:prSet presAssocID="{BF84976E-326C-4DEC-A67F-0C231D2E8C1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3E81B5-F31D-43E9-87A3-6CBA0BEE509C}" srcId="{30AB299C-6E96-43B8-95FC-47D4D55B0865}" destId="{55E24DDB-583B-4351-B30E-78BAB6C86338}" srcOrd="0" destOrd="0" parTransId="{5E10FE02-5A98-4C59-85A6-5E5EB0D1C8AA}" sibTransId="{76F19D71-6452-4173-8005-70A8376763C6}"/>
    <dgm:cxn modelId="{40BDB6BD-C896-40F6-A3A5-0D4C284F549C}" type="presOf" srcId="{30AB299C-6E96-43B8-95FC-47D4D55B0865}" destId="{8A842960-103D-4239-99D7-5BD43D9A3D93}" srcOrd="0" destOrd="0" presId="urn:microsoft.com/office/officeart/2005/8/layout/process1"/>
    <dgm:cxn modelId="{E40C97A4-ED1E-4706-AAEF-65D33A930071}" srcId="{30AB299C-6E96-43B8-95FC-47D4D55B0865}" destId="{BF84976E-326C-4DEC-A67F-0C231D2E8C1F}" srcOrd="1" destOrd="0" parTransId="{184E6E72-FB2C-4164-8AAB-93E6B9785376}" sibTransId="{E7E13F87-88DC-4059-8140-7A0C94842E43}"/>
    <dgm:cxn modelId="{08CD7D37-A629-4809-98EF-B9FF2E63D1F3}" type="presOf" srcId="{55E24DDB-583B-4351-B30E-78BAB6C86338}" destId="{9CDBBA1E-8971-4A60-A641-0CF75F0E63A0}" srcOrd="0" destOrd="0" presId="urn:microsoft.com/office/officeart/2005/8/layout/process1"/>
    <dgm:cxn modelId="{10CAF5CA-A482-4C6B-B2A4-F9B40BBCA297}" type="presOf" srcId="{BF84976E-326C-4DEC-A67F-0C231D2E8C1F}" destId="{DA4992D4-4962-4C42-82B5-787E1E01B4B0}" srcOrd="0" destOrd="0" presId="urn:microsoft.com/office/officeart/2005/8/layout/process1"/>
    <dgm:cxn modelId="{C7256C50-57E8-4572-9DA4-32A593310F67}" type="presOf" srcId="{76F19D71-6452-4173-8005-70A8376763C6}" destId="{67C2A1C1-9063-4609-B489-34C24B70890F}" srcOrd="0" destOrd="0" presId="urn:microsoft.com/office/officeart/2005/8/layout/process1"/>
    <dgm:cxn modelId="{A621F31F-58BB-4CBE-8746-B6FA503FAA19}" type="presOf" srcId="{76F19D71-6452-4173-8005-70A8376763C6}" destId="{8EE11EDC-F469-4587-A4C9-BE1E47F7C53F}" srcOrd="1" destOrd="0" presId="urn:microsoft.com/office/officeart/2005/8/layout/process1"/>
    <dgm:cxn modelId="{37EB3E9E-1B22-48D4-A1AD-EDA2034B0EF0}" type="presParOf" srcId="{8A842960-103D-4239-99D7-5BD43D9A3D93}" destId="{9CDBBA1E-8971-4A60-A641-0CF75F0E63A0}" srcOrd="0" destOrd="0" presId="urn:microsoft.com/office/officeart/2005/8/layout/process1"/>
    <dgm:cxn modelId="{56DC4249-3824-4C29-80B1-9F1A0EBE1D6E}" type="presParOf" srcId="{8A842960-103D-4239-99D7-5BD43D9A3D93}" destId="{67C2A1C1-9063-4609-B489-34C24B70890F}" srcOrd="1" destOrd="0" presId="urn:microsoft.com/office/officeart/2005/8/layout/process1"/>
    <dgm:cxn modelId="{9AB80F40-64B6-45F3-81BA-BE15C9D59D48}" type="presParOf" srcId="{67C2A1C1-9063-4609-B489-34C24B70890F}" destId="{8EE11EDC-F469-4587-A4C9-BE1E47F7C53F}" srcOrd="0" destOrd="0" presId="urn:microsoft.com/office/officeart/2005/8/layout/process1"/>
    <dgm:cxn modelId="{077FC047-88C2-458C-82B0-FE299C0F7586}" type="presParOf" srcId="{8A842960-103D-4239-99D7-5BD43D9A3D93}" destId="{DA4992D4-4962-4C42-82B5-787E1E01B4B0}" srcOrd="2" destOrd="0" presId="urn:microsoft.com/office/officeart/2005/8/layout/process1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66F6555-E663-41C3-8B68-526108741358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796BC4F-E64D-4A7C-9622-418BEADAD8B3}">
      <dgm:prSet custT="1"/>
      <dgm:spPr/>
      <dgm:t>
        <a:bodyPr/>
        <a:lstStyle/>
        <a:p>
          <a:pPr algn="l" rtl="0"/>
          <a:r>
            <a:rPr lang="en-US" sz="1600" dirty="0" smtClean="0"/>
            <a:t>Has dentin dissolving effects</a:t>
          </a:r>
          <a:endParaRPr lang="en-US" sz="1600" dirty="0"/>
        </a:p>
      </dgm:t>
    </dgm:pt>
    <dgm:pt modelId="{66CC1CB6-8D71-4466-8D9C-21D9FAA5E751}" type="parTrans" cxnId="{1081CB0A-9C8E-426F-8B8F-2F828ABD78BE}">
      <dgm:prSet/>
      <dgm:spPr/>
      <dgm:t>
        <a:bodyPr/>
        <a:lstStyle/>
        <a:p>
          <a:endParaRPr lang="en-US"/>
        </a:p>
      </dgm:t>
    </dgm:pt>
    <dgm:pt modelId="{E77C1E5A-AD1E-4949-9BCE-D730562EA795}" type="sibTrans" cxnId="{1081CB0A-9C8E-426F-8B8F-2F828ABD78BE}">
      <dgm:prSet/>
      <dgm:spPr/>
      <dgm:t>
        <a:bodyPr/>
        <a:lstStyle/>
        <a:p>
          <a:endParaRPr lang="en-US"/>
        </a:p>
      </dgm:t>
    </dgm:pt>
    <dgm:pt modelId="{76F9F57D-F0FE-498B-8E39-010AAC4456BF}">
      <dgm:prSet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1400" dirty="0" smtClean="0"/>
            <a:t>Reduces the time necessary for debridement</a:t>
          </a:r>
          <a:endParaRPr lang="en-US" sz="1400" dirty="0"/>
        </a:p>
      </dgm:t>
    </dgm:pt>
    <dgm:pt modelId="{09390D02-B9F7-4E94-9393-20031C36DF8C}" type="parTrans" cxnId="{D2AA0E40-49C3-43B9-9E17-FF215A712B56}">
      <dgm:prSet/>
      <dgm:spPr/>
      <dgm:t>
        <a:bodyPr/>
        <a:lstStyle/>
        <a:p>
          <a:endParaRPr lang="en-US"/>
        </a:p>
      </dgm:t>
    </dgm:pt>
    <dgm:pt modelId="{1297EA56-F49D-4CEA-B277-10D418A8CC1A}" type="sibTrans" cxnId="{D2AA0E40-49C3-43B9-9E17-FF215A712B56}">
      <dgm:prSet/>
      <dgm:spPr/>
      <dgm:t>
        <a:bodyPr/>
        <a:lstStyle/>
        <a:p>
          <a:endParaRPr lang="en-US"/>
        </a:p>
      </dgm:t>
    </dgm:pt>
    <dgm:pt modelId="{A8C19CB2-2D1E-4A4F-BD3C-C1A186119647}">
      <dgm:prSet custT="1"/>
      <dgm:spPr/>
      <dgm:t>
        <a:bodyPr/>
        <a:lstStyle/>
        <a:p>
          <a:pPr algn="l" rtl="0"/>
          <a:r>
            <a:rPr lang="en-US" sz="1300" dirty="0" smtClean="0"/>
            <a:t>   </a:t>
          </a:r>
          <a:r>
            <a:rPr lang="en-US" sz="1400" dirty="0" smtClean="0"/>
            <a:t>Aided in enlarging narrow/ obstructed canals.</a:t>
          </a:r>
          <a:endParaRPr lang="en-US" sz="1300" dirty="0"/>
        </a:p>
      </dgm:t>
    </dgm:pt>
    <dgm:pt modelId="{1A9203BE-E182-444A-88E5-83B979D6A9FE}" type="parTrans" cxnId="{5E5D8D46-F91E-4DFB-9402-FC1B801F267C}">
      <dgm:prSet/>
      <dgm:spPr/>
      <dgm:t>
        <a:bodyPr/>
        <a:lstStyle/>
        <a:p>
          <a:endParaRPr lang="en-US"/>
        </a:p>
      </dgm:t>
    </dgm:pt>
    <dgm:pt modelId="{E3D30AB7-E921-4E1D-A4E3-F365BACA6634}" type="sibTrans" cxnId="{5E5D8D46-F91E-4DFB-9402-FC1B801F267C}">
      <dgm:prSet/>
      <dgm:spPr/>
      <dgm:t>
        <a:bodyPr/>
        <a:lstStyle/>
        <a:p>
          <a:endParaRPr lang="en-US"/>
        </a:p>
      </dgm:t>
    </dgm:pt>
    <dgm:pt modelId="{1AEC14D3-07A8-487E-AE99-D0975248C7B5}">
      <dgm:prSet/>
      <dgm:spPr/>
      <dgm:t>
        <a:bodyPr/>
        <a:lstStyle/>
        <a:p>
          <a:pPr algn="l" rtl="0"/>
          <a:r>
            <a:rPr lang="en-US" dirty="0" smtClean="0"/>
            <a:t>Non corrosive on instruments.</a:t>
          </a:r>
          <a:endParaRPr lang="en-US" dirty="0"/>
        </a:p>
      </dgm:t>
    </dgm:pt>
    <dgm:pt modelId="{9BE6BE57-A1F3-48C8-B38E-E3E4661FE340}" type="parTrans" cxnId="{BDD01E50-D2AD-4563-838C-0724D313DF03}">
      <dgm:prSet/>
      <dgm:spPr/>
      <dgm:t>
        <a:bodyPr/>
        <a:lstStyle/>
        <a:p>
          <a:endParaRPr lang="en-US"/>
        </a:p>
      </dgm:t>
    </dgm:pt>
    <dgm:pt modelId="{0809FB67-6F00-4C75-8499-90322D303875}" type="sibTrans" cxnId="{BDD01E50-D2AD-4563-838C-0724D313DF03}">
      <dgm:prSet/>
      <dgm:spPr/>
      <dgm:t>
        <a:bodyPr/>
        <a:lstStyle/>
        <a:p>
          <a:endParaRPr lang="en-US"/>
        </a:p>
      </dgm:t>
    </dgm:pt>
    <dgm:pt modelId="{11AA2D58-68DF-445D-A733-CFAD4B2E0E0E}">
      <dgm:prSet/>
      <dgm:spPr/>
      <dgm:t>
        <a:bodyPr/>
        <a:lstStyle/>
        <a:p>
          <a:pPr algn="l" rtl="0"/>
          <a:r>
            <a:rPr lang="en-US" dirty="0" smtClean="0"/>
            <a:t>To bypass fragmented instruments </a:t>
          </a:r>
          <a:endParaRPr lang="en-US" dirty="0"/>
        </a:p>
      </dgm:t>
    </dgm:pt>
    <dgm:pt modelId="{4ED08B50-493D-4F0E-9AD7-F1A917A078BA}" type="parTrans" cxnId="{AF6A4930-6BDD-4AB9-BB13-874EA2317958}">
      <dgm:prSet/>
      <dgm:spPr/>
      <dgm:t>
        <a:bodyPr/>
        <a:lstStyle/>
        <a:p>
          <a:endParaRPr lang="en-US"/>
        </a:p>
      </dgm:t>
    </dgm:pt>
    <dgm:pt modelId="{3A5D050B-ADA8-4715-8810-F07B0137E232}" type="sibTrans" cxnId="{AF6A4930-6BDD-4AB9-BB13-874EA2317958}">
      <dgm:prSet/>
      <dgm:spPr/>
      <dgm:t>
        <a:bodyPr/>
        <a:lstStyle/>
        <a:p>
          <a:endParaRPr lang="en-US"/>
        </a:p>
      </dgm:t>
    </dgm:pt>
    <dgm:pt modelId="{DB4567D8-A9C2-4C14-B9F0-D52BCA8FF50C}">
      <dgm:prSet/>
      <dgm:spPr/>
      <dgm:t>
        <a:bodyPr/>
        <a:lstStyle/>
        <a:p>
          <a:pPr algn="l" rtl="0"/>
          <a:r>
            <a:rPr lang="en-US" dirty="0" smtClean="0"/>
            <a:t>Antimicrobial</a:t>
          </a:r>
          <a:endParaRPr lang="en-US" dirty="0"/>
        </a:p>
      </dgm:t>
    </dgm:pt>
    <dgm:pt modelId="{7C0C0DC8-2677-4409-B2B4-E575EFDC106F}" type="parTrans" cxnId="{E06F0F5F-D7E2-4A69-96E5-B1C099FF2CE4}">
      <dgm:prSet/>
      <dgm:spPr/>
      <dgm:t>
        <a:bodyPr/>
        <a:lstStyle/>
        <a:p>
          <a:endParaRPr lang="en-US"/>
        </a:p>
      </dgm:t>
    </dgm:pt>
    <dgm:pt modelId="{12F2525D-25D7-4A70-820A-E372C4E14616}" type="sibTrans" cxnId="{E06F0F5F-D7E2-4A69-96E5-B1C099FF2CE4}">
      <dgm:prSet/>
      <dgm:spPr/>
      <dgm:t>
        <a:bodyPr/>
        <a:lstStyle/>
        <a:p>
          <a:endParaRPr lang="en-US"/>
        </a:p>
      </dgm:t>
    </dgm:pt>
    <dgm:pt modelId="{7B37454A-AD2E-494C-B0BE-B5C16693204A}">
      <dgm:prSet/>
      <dgm:spPr/>
      <dgm:t>
        <a:bodyPr/>
        <a:lstStyle/>
        <a:p>
          <a:pPr algn="l" rtl="0"/>
          <a:r>
            <a:rPr lang="en-US" dirty="0" smtClean="0"/>
            <a:t>Self limiting action </a:t>
          </a:r>
          <a:endParaRPr lang="en-US" dirty="0"/>
        </a:p>
      </dgm:t>
    </dgm:pt>
    <dgm:pt modelId="{BCEF54BB-19C4-4FDB-B803-D39BD0E66FB5}" type="parTrans" cxnId="{682EF917-355C-4D92-BACF-29543DEFBA1C}">
      <dgm:prSet/>
      <dgm:spPr/>
      <dgm:t>
        <a:bodyPr/>
        <a:lstStyle/>
        <a:p>
          <a:endParaRPr lang="en-US"/>
        </a:p>
      </dgm:t>
    </dgm:pt>
    <dgm:pt modelId="{33A9D95F-44F1-4194-B04B-30E6408B11E4}" type="sibTrans" cxnId="{682EF917-355C-4D92-BACF-29543DEFBA1C}">
      <dgm:prSet/>
      <dgm:spPr/>
      <dgm:t>
        <a:bodyPr/>
        <a:lstStyle/>
        <a:p>
          <a:endParaRPr lang="en-US"/>
        </a:p>
      </dgm:t>
    </dgm:pt>
    <dgm:pt modelId="{CAC875B7-B49E-4E9A-84E6-0C55839AABCF}" type="pres">
      <dgm:prSet presAssocID="{266F6555-E663-41C3-8B68-5261087413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9B1C42-A7A2-4364-A294-9D3331AD157C}" type="pres">
      <dgm:prSet presAssocID="{E796BC4F-E64D-4A7C-9622-418BEADAD8B3}" presName="linNode" presStyleCnt="0"/>
      <dgm:spPr/>
    </dgm:pt>
    <dgm:pt modelId="{60D1661F-9A98-41C7-B1DA-E1EB0A973F17}" type="pres">
      <dgm:prSet presAssocID="{E796BC4F-E64D-4A7C-9622-418BEADAD8B3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94625-E146-497F-8B19-4E9A3A83E07C}" type="pres">
      <dgm:prSet presAssocID="{E77C1E5A-AD1E-4949-9BCE-D730562EA795}" presName="sp" presStyleCnt="0"/>
      <dgm:spPr/>
    </dgm:pt>
    <dgm:pt modelId="{9462CE74-95B8-41BD-9E9F-281FE55EE4A2}" type="pres">
      <dgm:prSet presAssocID="{76F9F57D-F0FE-498B-8E39-010AAC4456BF}" presName="linNode" presStyleCnt="0"/>
      <dgm:spPr/>
    </dgm:pt>
    <dgm:pt modelId="{39283FCF-C61C-402C-8B4B-7B99773482B4}" type="pres">
      <dgm:prSet presAssocID="{76F9F57D-F0FE-498B-8E39-010AAC4456BF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2250F-B887-4994-8195-40908C9E27EB}" type="pres">
      <dgm:prSet presAssocID="{1297EA56-F49D-4CEA-B277-10D418A8CC1A}" presName="sp" presStyleCnt="0"/>
      <dgm:spPr/>
    </dgm:pt>
    <dgm:pt modelId="{45FA93AD-6BCD-4496-B986-7CBABC80F649}" type="pres">
      <dgm:prSet presAssocID="{A8C19CB2-2D1E-4A4F-BD3C-C1A186119647}" presName="linNode" presStyleCnt="0"/>
      <dgm:spPr/>
    </dgm:pt>
    <dgm:pt modelId="{117BDDBD-D1BF-48AF-ADAD-4C7934E52889}" type="pres">
      <dgm:prSet presAssocID="{A8C19CB2-2D1E-4A4F-BD3C-C1A186119647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2FB71-2BED-49FF-8F09-B6521B4D9BA0}" type="pres">
      <dgm:prSet presAssocID="{E3D30AB7-E921-4E1D-A4E3-F365BACA6634}" presName="sp" presStyleCnt="0"/>
      <dgm:spPr/>
    </dgm:pt>
    <dgm:pt modelId="{C557C715-128A-4553-87E0-37C0E0491435}" type="pres">
      <dgm:prSet presAssocID="{1AEC14D3-07A8-487E-AE99-D0975248C7B5}" presName="linNode" presStyleCnt="0"/>
      <dgm:spPr/>
    </dgm:pt>
    <dgm:pt modelId="{D4C6DB3B-FE12-4E02-9BE5-D9172533B3B7}" type="pres">
      <dgm:prSet presAssocID="{1AEC14D3-07A8-487E-AE99-D0975248C7B5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FAAE6-3F38-4EE5-9825-09EED90796CC}" type="pres">
      <dgm:prSet presAssocID="{0809FB67-6F00-4C75-8499-90322D303875}" presName="sp" presStyleCnt="0"/>
      <dgm:spPr/>
    </dgm:pt>
    <dgm:pt modelId="{485171F3-EBC9-449F-BFBC-D9450D12C49B}" type="pres">
      <dgm:prSet presAssocID="{11AA2D58-68DF-445D-A733-CFAD4B2E0E0E}" presName="linNode" presStyleCnt="0"/>
      <dgm:spPr/>
    </dgm:pt>
    <dgm:pt modelId="{5E4D4681-A3A2-458B-B4D5-604415B11700}" type="pres">
      <dgm:prSet presAssocID="{11AA2D58-68DF-445D-A733-CFAD4B2E0E0E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3B957-52D4-4C86-8361-10533B66F0C1}" type="pres">
      <dgm:prSet presAssocID="{3A5D050B-ADA8-4715-8810-F07B0137E232}" presName="sp" presStyleCnt="0"/>
      <dgm:spPr/>
    </dgm:pt>
    <dgm:pt modelId="{0CBA21FF-8EDD-4B53-871B-C250C874CA95}" type="pres">
      <dgm:prSet presAssocID="{DB4567D8-A9C2-4C14-B9F0-D52BCA8FF50C}" presName="linNode" presStyleCnt="0"/>
      <dgm:spPr/>
    </dgm:pt>
    <dgm:pt modelId="{C6CA7169-0D75-4FE4-B6A4-E04D603C8EDF}" type="pres">
      <dgm:prSet presAssocID="{DB4567D8-A9C2-4C14-B9F0-D52BCA8FF50C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E2FEF-A85C-4626-9B3E-DB1CCA1F8CAF}" type="pres">
      <dgm:prSet presAssocID="{12F2525D-25D7-4A70-820A-E372C4E14616}" presName="sp" presStyleCnt="0"/>
      <dgm:spPr/>
    </dgm:pt>
    <dgm:pt modelId="{F7C0FB49-5898-4DFE-948B-2BE4F276E89C}" type="pres">
      <dgm:prSet presAssocID="{7B37454A-AD2E-494C-B0BE-B5C16693204A}" presName="linNode" presStyleCnt="0"/>
      <dgm:spPr/>
    </dgm:pt>
    <dgm:pt modelId="{88105618-5962-4B10-AF5D-51DACE70C92B}" type="pres">
      <dgm:prSet presAssocID="{7B37454A-AD2E-494C-B0BE-B5C16693204A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2EF917-355C-4D92-BACF-29543DEFBA1C}" srcId="{266F6555-E663-41C3-8B68-526108741358}" destId="{7B37454A-AD2E-494C-B0BE-B5C16693204A}" srcOrd="6" destOrd="0" parTransId="{BCEF54BB-19C4-4FDB-B803-D39BD0E66FB5}" sibTransId="{33A9D95F-44F1-4194-B04B-30E6408B11E4}"/>
    <dgm:cxn modelId="{66B3FD29-C72E-4AE5-AE00-99F50247C1D1}" type="presOf" srcId="{7B37454A-AD2E-494C-B0BE-B5C16693204A}" destId="{88105618-5962-4B10-AF5D-51DACE70C92B}" srcOrd="0" destOrd="0" presId="urn:microsoft.com/office/officeart/2005/8/layout/vList5"/>
    <dgm:cxn modelId="{466DF8DF-479D-4829-9958-7A06214A7254}" type="presOf" srcId="{A8C19CB2-2D1E-4A4F-BD3C-C1A186119647}" destId="{117BDDBD-D1BF-48AF-ADAD-4C7934E52889}" srcOrd="0" destOrd="0" presId="urn:microsoft.com/office/officeart/2005/8/layout/vList5"/>
    <dgm:cxn modelId="{E06F0F5F-D7E2-4A69-96E5-B1C099FF2CE4}" srcId="{266F6555-E663-41C3-8B68-526108741358}" destId="{DB4567D8-A9C2-4C14-B9F0-D52BCA8FF50C}" srcOrd="5" destOrd="0" parTransId="{7C0C0DC8-2677-4409-B2B4-E575EFDC106F}" sibTransId="{12F2525D-25D7-4A70-820A-E372C4E14616}"/>
    <dgm:cxn modelId="{89D4F5A0-45DB-479D-BE46-17D1A3327A46}" type="presOf" srcId="{76F9F57D-F0FE-498B-8E39-010AAC4456BF}" destId="{39283FCF-C61C-402C-8B4B-7B99773482B4}" srcOrd="0" destOrd="0" presId="urn:microsoft.com/office/officeart/2005/8/layout/vList5"/>
    <dgm:cxn modelId="{2E6298FE-E4D5-4725-ABC4-D140E1D80A7D}" type="presOf" srcId="{1AEC14D3-07A8-487E-AE99-D0975248C7B5}" destId="{D4C6DB3B-FE12-4E02-9BE5-D9172533B3B7}" srcOrd="0" destOrd="0" presId="urn:microsoft.com/office/officeart/2005/8/layout/vList5"/>
    <dgm:cxn modelId="{B27A49DF-7B52-48E9-8395-1A64F2D69608}" type="presOf" srcId="{266F6555-E663-41C3-8B68-526108741358}" destId="{CAC875B7-B49E-4E9A-84E6-0C55839AABCF}" srcOrd="0" destOrd="0" presId="urn:microsoft.com/office/officeart/2005/8/layout/vList5"/>
    <dgm:cxn modelId="{BDD01E50-D2AD-4563-838C-0724D313DF03}" srcId="{266F6555-E663-41C3-8B68-526108741358}" destId="{1AEC14D3-07A8-487E-AE99-D0975248C7B5}" srcOrd="3" destOrd="0" parTransId="{9BE6BE57-A1F3-48C8-B38E-E3E4661FE340}" sibTransId="{0809FB67-6F00-4C75-8499-90322D303875}"/>
    <dgm:cxn modelId="{635C0D0B-D6D8-486A-B044-B27E42F0AB57}" type="presOf" srcId="{E796BC4F-E64D-4A7C-9622-418BEADAD8B3}" destId="{60D1661F-9A98-41C7-B1DA-E1EB0A973F17}" srcOrd="0" destOrd="0" presId="urn:microsoft.com/office/officeart/2005/8/layout/vList5"/>
    <dgm:cxn modelId="{D2AA0E40-49C3-43B9-9E17-FF215A712B56}" srcId="{266F6555-E663-41C3-8B68-526108741358}" destId="{76F9F57D-F0FE-498B-8E39-010AAC4456BF}" srcOrd="1" destOrd="0" parTransId="{09390D02-B9F7-4E94-9393-20031C36DF8C}" sibTransId="{1297EA56-F49D-4CEA-B277-10D418A8CC1A}"/>
    <dgm:cxn modelId="{5E5D8D46-F91E-4DFB-9402-FC1B801F267C}" srcId="{266F6555-E663-41C3-8B68-526108741358}" destId="{A8C19CB2-2D1E-4A4F-BD3C-C1A186119647}" srcOrd="2" destOrd="0" parTransId="{1A9203BE-E182-444A-88E5-83B979D6A9FE}" sibTransId="{E3D30AB7-E921-4E1D-A4E3-F365BACA6634}"/>
    <dgm:cxn modelId="{1081CB0A-9C8E-426F-8B8F-2F828ABD78BE}" srcId="{266F6555-E663-41C3-8B68-526108741358}" destId="{E796BC4F-E64D-4A7C-9622-418BEADAD8B3}" srcOrd="0" destOrd="0" parTransId="{66CC1CB6-8D71-4466-8D9C-21D9FAA5E751}" sibTransId="{E77C1E5A-AD1E-4949-9BCE-D730562EA795}"/>
    <dgm:cxn modelId="{F39A3EFB-FC07-47EF-8991-8494C8562FC5}" type="presOf" srcId="{DB4567D8-A9C2-4C14-B9F0-D52BCA8FF50C}" destId="{C6CA7169-0D75-4FE4-B6A4-E04D603C8EDF}" srcOrd="0" destOrd="0" presId="urn:microsoft.com/office/officeart/2005/8/layout/vList5"/>
    <dgm:cxn modelId="{AF6A4930-6BDD-4AB9-BB13-874EA2317958}" srcId="{266F6555-E663-41C3-8B68-526108741358}" destId="{11AA2D58-68DF-445D-A733-CFAD4B2E0E0E}" srcOrd="4" destOrd="0" parTransId="{4ED08B50-493D-4F0E-9AD7-F1A917A078BA}" sibTransId="{3A5D050B-ADA8-4715-8810-F07B0137E232}"/>
    <dgm:cxn modelId="{A8668CB8-0BDB-49F7-A43C-F48954388122}" type="presOf" srcId="{11AA2D58-68DF-445D-A733-CFAD4B2E0E0E}" destId="{5E4D4681-A3A2-458B-B4D5-604415B11700}" srcOrd="0" destOrd="0" presId="urn:microsoft.com/office/officeart/2005/8/layout/vList5"/>
    <dgm:cxn modelId="{D05DFC9B-7B8B-4BBE-81E7-68D7C4137C0E}" type="presParOf" srcId="{CAC875B7-B49E-4E9A-84E6-0C55839AABCF}" destId="{D29B1C42-A7A2-4364-A294-9D3331AD157C}" srcOrd="0" destOrd="0" presId="urn:microsoft.com/office/officeart/2005/8/layout/vList5"/>
    <dgm:cxn modelId="{3000513C-D747-4117-9891-137D9CD6B3EA}" type="presParOf" srcId="{D29B1C42-A7A2-4364-A294-9D3331AD157C}" destId="{60D1661F-9A98-41C7-B1DA-E1EB0A973F17}" srcOrd="0" destOrd="0" presId="urn:microsoft.com/office/officeart/2005/8/layout/vList5"/>
    <dgm:cxn modelId="{05B6E91E-4FEE-4132-BA01-2FD91E2037BD}" type="presParOf" srcId="{CAC875B7-B49E-4E9A-84E6-0C55839AABCF}" destId="{29494625-E146-497F-8B19-4E9A3A83E07C}" srcOrd="1" destOrd="0" presId="urn:microsoft.com/office/officeart/2005/8/layout/vList5"/>
    <dgm:cxn modelId="{00694623-C4F3-4AD3-B985-3F7FBA2C3D7A}" type="presParOf" srcId="{CAC875B7-B49E-4E9A-84E6-0C55839AABCF}" destId="{9462CE74-95B8-41BD-9E9F-281FE55EE4A2}" srcOrd="2" destOrd="0" presId="urn:microsoft.com/office/officeart/2005/8/layout/vList5"/>
    <dgm:cxn modelId="{ED741535-86C5-4166-A26B-12C8CF84269B}" type="presParOf" srcId="{9462CE74-95B8-41BD-9E9F-281FE55EE4A2}" destId="{39283FCF-C61C-402C-8B4B-7B99773482B4}" srcOrd="0" destOrd="0" presId="urn:microsoft.com/office/officeart/2005/8/layout/vList5"/>
    <dgm:cxn modelId="{2140DC97-57E5-435F-8C10-E3FCB22F966E}" type="presParOf" srcId="{CAC875B7-B49E-4E9A-84E6-0C55839AABCF}" destId="{6FE2250F-B887-4994-8195-40908C9E27EB}" srcOrd="3" destOrd="0" presId="urn:microsoft.com/office/officeart/2005/8/layout/vList5"/>
    <dgm:cxn modelId="{273A790D-26E9-441D-98E8-F0CCD17BB156}" type="presParOf" srcId="{CAC875B7-B49E-4E9A-84E6-0C55839AABCF}" destId="{45FA93AD-6BCD-4496-B986-7CBABC80F649}" srcOrd="4" destOrd="0" presId="urn:microsoft.com/office/officeart/2005/8/layout/vList5"/>
    <dgm:cxn modelId="{21090C9E-387E-4D2B-AB7F-593476521E1A}" type="presParOf" srcId="{45FA93AD-6BCD-4496-B986-7CBABC80F649}" destId="{117BDDBD-D1BF-48AF-ADAD-4C7934E52889}" srcOrd="0" destOrd="0" presId="urn:microsoft.com/office/officeart/2005/8/layout/vList5"/>
    <dgm:cxn modelId="{450F0898-F622-47F8-A4A8-9F63BDA05DC1}" type="presParOf" srcId="{CAC875B7-B49E-4E9A-84E6-0C55839AABCF}" destId="{5152FB71-2BED-49FF-8F09-B6521B4D9BA0}" srcOrd="5" destOrd="0" presId="urn:microsoft.com/office/officeart/2005/8/layout/vList5"/>
    <dgm:cxn modelId="{0DD3C78F-CD5C-40D3-A710-9484D5E6E49E}" type="presParOf" srcId="{CAC875B7-B49E-4E9A-84E6-0C55839AABCF}" destId="{C557C715-128A-4553-87E0-37C0E0491435}" srcOrd="6" destOrd="0" presId="urn:microsoft.com/office/officeart/2005/8/layout/vList5"/>
    <dgm:cxn modelId="{9BC6154B-E398-41D7-B5C7-A272AFF29DB5}" type="presParOf" srcId="{C557C715-128A-4553-87E0-37C0E0491435}" destId="{D4C6DB3B-FE12-4E02-9BE5-D9172533B3B7}" srcOrd="0" destOrd="0" presId="urn:microsoft.com/office/officeart/2005/8/layout/vList5"/>
    <dgm:cxn modelId="{EEDEA71D-94AA-411D-93DD-E8A39E022B6C}" type="presParOf" srcId="{CAC875B7-B49E-4E9A-84E6-0C55839AABCF}" destId="{EE8FAAE6-3F38-4EE5-9825-09EED90796CC}" srcOrd="7" destOrd="0" presId="urn:microsoft.com/office/officeart/2005/8/layout/vList5"/>
    <dgm:cxn modelId="{6518B7A5-3FAA-4E1E-AFB9-B2B2E93A1B86}" type="presParOf" srcId="{CAC875B7-B49E-4E9A-84E6-0C55839AABCF}" destId="{485171F3-EBC9-449F-BFBC-D9450D12C49B}" srcOrd="8" destOrd="0" presId="urn:microsoft.com/office/officeart/2005/8/layout/vList5"/>
    <dgm:cxn modelId="{C972F46E-B96C-4DC2-9637-ACA500D51A30}" type="presParOf" srcId="{485171F3-EBC9-449F-BFBC-D9450D12C49B}" destId="{5E4D4681-A3A2-458B-B4D5-604415B11700}" srcOrd="0" destOrd="0" presId="urn:microsoft.com/office/officeart/2005/8/layout/vList5"/>
    <dgm:cxn modelId="{ACFE2999-1049-4029-98ED-6AD67CF727B3}" type="presParOf" srcId="{CAC875B7-B49E-4E9A-84E6-0C55839AABCF}" destId="{5A53B957-52D4-4C86-8361-10533B66F0C1}" srcOrd="9" destOrd="0" presId="urn:microsoft.com/office/officeart/2005/8/layout/vList5"/>
    <dgm:cxn modelId="{1DBAFDCA-AB24-4620-B16D-19577260BF09}" type="presParOf" srcId="{CAC875B7-B49E-4E9A-84E6-0C55839AABCF}" destId="{0CBA21FF-8EDD-4B53-871B-C250C874CA95}" srcOrd="10" destOrd="0" presId="urn:microsoft.com/office/officeart/2005/8/layout/vList5"/>
    <dgm:cxn modelId="{461EF105-92B1-4C8A-A8A3-8EAE99BE76E2}" type="presParOf" srcId="{0CBA21FF-8EDD-4B53-871B-C250C874CA95}" destId="{C6CA7169-0D75-4FE4-B6A4-E04D603C8EDF}" srcOrd="0" destOrd="0" presId="urn:microsoft.com/office/officeart/2005/8/layout/vList5"/>
    <dgm:cxn modelId="{FD93866D-0495-4926-B74E-4555DE63FB0D}" type="presParOf" srcId="{CAC875B7-B49E-4E9A-84E6-0C55839AABCF}" destId="{3A6E2FEF-A85C-4626-9B3E-DB1CCA1F8CAF}" srcOrd="11" destOrd="0" presId="urn:microsoft.com/office/officeart/2005/8/layout/vList5"/>
    <dgm:cxn modelId="{E45C7B6C-5D20-44AC-964F-97441C838ADE}" type="presParOf" srcId="{CAC875B7-B49E-4E9A-84E6-0C55839AABCF}" destId="{F7C0FB49-5898-4DFE-948B-2BE4F276E89C}" srcOrd="12" destOrd="0" presId="urn:microsoft.com/office/officeart/2005/8/layout/vList5"/>
    <dgm:cxn modelId="{B2F1E17E-49B1-4A54-AD69-85D22332740D}" type="presParOf" srcId="{F7C0FB49-5898-4DFE-948B-2BE4F276E89C}" destId="{88105618-5962-4B10-AF5D-51DACE70C92B}" srcOrd="0" destOrd="0" presId="urn:microsoft.com/office/officeart/2005/8/layout/vList5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FD1B5A2-7043-439D-941D-AF8FBD6AD1E8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96C1012F-5DA7-461A-9BDB-A0EBFA0B7E1B}">
      <dgm:prSet/>
      <dgm:spPr/>
      <dgm:t>
        <a:bodyPr/>
        <a:lstStyle/>
        <a:p>
          <a:pPr rtl="0"/>
          <a:r>
            <a:rPr lang="en-US" dirty="0" smtClean="0"/>
            <a:t>Neither bactericidal nor </a:t>
          </a:r>
          <a:r>
            <a:rPr lang="en-US" dirty="0" err="1" smtClean="0"/>
            <a:t>bacteriostatic</a:t>
          </a:r>
          <a:endParaRPr lang="en-US" dirty="0"/>
        </a:p>
      </dgm:t>
    </dgm:pt>
    <dgm:pt modelId="{7899EF0E-9E94-477D-8E69-1A8FF1CC4A00}" type="parTrans" cxnId="{69C9CD00-1E75-4CA7-813C-9D0CA8B406A8}">
      <dgm:prSet/>
      <dgm:spPr/>
      <dgm:t>
        <a:bodyPr/>
        <a:lstStyle/>
        <a:p>
          <a:endParaRPr lang="en-US"/>
        </a:p>
      </dgm:t>
    </dgm:pt>
    <dgm:pt modelId="{319C15A8-4DBC-41E6-92B4-C54BDAE52406}" type="sibTrans" cxnId="{69C9CD00-1E75-4CA7-813C-9D0CA8B406A8}">
      <dgm:prSet/>
      <dgm:spPr/>
      <dgm:t>
        <a:bodyPr/>
        <a:lstStyle/>
        <a:p>
          <a:endParaRPr lang="en-US"/>
        </a:p>
      </dgm:t>
    </dgm:pt>
    <dgm:pt modelId="{B26736A9-98E8-4E99-93E4-EB2ADEC69CD8}">
      <dgm:prSet/>
      <dgm:spPr/>
      <dgm:t>
        <a:bodyPr/>
        <a:lstStyle/>
        <a:p>
          <a:pPr rtl="0"/>
          <a:r>
            <a:rPr lang="en-US" dirty="0" smtClean="0"/>
            <a:t>Inhabits the growth of &amp; eventually destroyed bacteria by the process of starvation</a:t>
          </a:r>
          <a:endParaRPr lang="en-US" dirty="0"/>
        </a:p>
      </dgm:t>
    </dgm:pt>
    <dgm:pt modelId="{7BCD2D04-2F0A-4629-A941-C8637EB4E6F6}" type="parTrans" cxnId="{FE2FE3EE-D31A-46BB-B220-BF1E5DA863EB}">
      <dgm:prSet/>
      <dgm:spPr/>
      <dgm:t>
        <a:bodyPr/>
        <a:lstStyle/>
        <a:p>
          <a:endParaRPr lang="en-US"/>
        </a:p>
      </dgm:t>
    </dgm:pt>
    <dgm:pt modelId="{15691B93-93E1-4DD5-B666-82CF7C404FBC}" type="sibTrans" cxnId="{FE2FE3EE-D31A-46BB-B220-BF1E5DA863EB}">
      <dgm:prSet/>
      <dgm:spPr/>
      <dgm:t>
        <a:bodyPr/>
        <a:lstStyle/>
        <a:p>
          <a:endParaRPr lang="en-US"/>
        </a:p>
      </dgm:t>
    </dgm:pt>
    <dgm:pt modelId="{BD25EAB2-743B-4A23-BB0F-DB6E6A1BB0B6}" type="pres">
      <dgm:prSet presAssocID="{EFD1B5A2-7043-439D-941D-AF8FBD6AD1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B0EF65-6D6D-41E0-BF69-481B1BEC259A}" type="pres">
      <dgm:prSet presAssocID="{96C1012F-5DA7-461A-9BDB-A0EBFA0B7E1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BE240-E60E-4477-BAC9-DB5E9B13103B}" type="pres">
      <dgm:prSet presAssocID="{319C15A8-4DBC-41E6-92B4-C54BDAE52406}" presName="spacer" presStyleCnt="0"/>
      <dgm:spPr/>
    </dgm:pt>
    <dgm:pt modelId="{3281253A-E4A1-446C-83D8-7C2490246052}" type="pres">
      <dgm:prSet presAssocID="{B26736A9-98E8-4E99-93E4-EB2ADEC69CD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22AC6B-C40D-4530-808C-50CCC258DDF8}" type="presOf" srcId="{EFD1B5A2-7043-439D-941D-AF8FBD6AD1E8}" destId="{BD25EAB2-743B-4A23-BB0F-DB6E6A1BB0B6}" srcOrd="0" destOrd="0" presId="urn:microsoft.com/office/officeart/2005/8/layout/vList2"/>
    <dgm:cxn modelId="{9AF460EA-66DC-480F-AC12-DF71F66E9825}" type="presOf" srcId="{96C1012F-5DA7-461A-9BDB-A0EBFA0B7E1B}" destId="{CBB0EF65-6D6D-41E0-BF69-481B1BEC259A}" srcOrd="0" destOrd="0" presId="urn:microsoft.com/office/officeart/2005/8/layout/vList2"/>
    <dgm:cxn modelId="{65662615-5313-440F-80B4-F70F19195497}" type="presOf" srcId="{B26736A9-98E8-4E99-93E4-EB2ADEC69CD8}" destId="{3281253A-E4A1-446C-83D8-7C2490246052}" srcOrd="0" destOrd="0" presId="urn:microsoft.com/office/officeart/2005/8/layout/vList2"/>
    <dgm:cxn modelId="{FE2FE3EE-D31A-46BB-B220-BF1E5DA863EB}" srcId="{EFD1B5A2-7043-439D-941D-AF8FBD6AD1E8}" destId="{B26736A9-98E8-4E99-93E4-EB2ADEC69CD8}" srcOrd="1" destOrd="0" parTransId="{7BCD2D04-2F0A-4629-A941-C8637EB4E6F6}" sibTransId="{15691B93-93E1-4DD5-B666-82CF7C404FBC}"/>
    <dgm:cxn modelId="{69C9CD00-1E75-4CA7-813C-9D0CA8B406A8}" srcId="{EFD1B5A2-7043-439D-941D-AF8FBD6AD1E8}" destId="{96C1012F-5DA7-461A-9BDB-A0EBFA0B7E1B}" srcOrd="0" destOrd="0" parTransId="{7899EF0E-9E94-477D-8E69-1A8FF1CC4A00}" sibTransId="{319C15A8-4DBC-41E6-92B4-C54BDAE52406}"/>
    <dgm:cxn modelId="{900AFB5C-6CDD-4EBB-B820-4DC980867BC0}" type="presParOf" srcId="{BD25EAB2-743B-4A23-BB0F-DB6E6A1BB0B6}" destId="{CBB0EF65-6D6D-41E0-BF69-481B1BEC259A}" srcOrd="0" destOrd="0" presId="urn:microsoft.com/office/officeart/2005/8/layout/vList2"/>
    <dgm:cxn modelId="{0C23F4E7-80E6-41CB-8F92-C3B4F2F548C9}" type="presParOf" srcId="{BD25EAB2-743B-4A23-BB0F-DB6E6A1BB0B6}" destId="{D3CBE240-E60E-4477-BAC9-DB5E9B13103B}" srcOrd="1" destOrd="0" presId="urn:microsoft.com/office/officeart/2005/8/layout/vList2"/>
    <dgm:cxn modelId="{A48AB730-5A9C-4E34-AE74-1065A2F441AE}" type="presParOf" srcId="{BD25EAB2-743B-4A23-BB0F-DB6E6A1BB0B6}" destId="{3281253A-E4A1-446C-83D8-7C2490246052}" srcOrd="2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40995-F5E1-42CF-963A-E993FEF73548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D2F6324-3EF6-4ED8-AB1A-519D54BDDCF9}">
      <dgm:prSet/>
      <dgm:spPr/>
      <dgm:t>
        <a:bodyPr/>
        <a:lstStyle/>
        <a:p>
          <a:pPr rtl="0"/>
          <a:r>
            <a:rPr lang="en-US" dirty="0" smtClean="0"/>
            <a:t>Have a broad antimicrobial spectrum &amp; high efficacy against anaerobic &amp; facultative microorganisms organized in </a:t>
          </a:r>
          <a:r>
            <a:rPr lang="en-US" dirty="0" err="1" smtClean="0"/>
            <a:t>biofilms</a:t>
          </a:r>
          <a:r>
            <a:rPr lang="en-US" dirty="0" smtClean="0"/>
            <a:t>.</a:t>
          </a:r>
          <a:endParaRPr lang="en-US" dirty="0"/>
        </a:p>
      </dgm:t>
    </dgm:pt>
    <dgm:pt modelId="{C48F05EB-829D-4328-A883-38A7C7B58CB5}" type="parTrans" cxnId="{4B68496D-428C-49A4-AEB0-4AF0FE327F78}">
      <dgm:prSet/>
      <dgm:spPr/>
      <dgm:t>
        <a:bodyPr/>
        <a:lstStyle/>
        <a:p>
          <a:endParaRPr lang="en-US"/>
        </a:p>
      </dgm:t>
    </dgm:pt>
    <dgm:pt modelId="{D42BACBE-5EA2-40D9-A79C-C62DF388C45A}" type="sibTrans" cxnId="{4B68496D-428C-49A4-AEB0-4AF0FE327F78}">
      <dgm:prSet/>
      <dgm:spPr/>
      <dgm:t>
        <a:bodyPr/>
        <a:lstStyle/>
        <a:p>
          <a:endParaRPr lang="en-US"/>
        </a:p>
      </dgm:t>
    </dgm:pt>
    <dgm:pt modelId="{1D45B5F1-0696-4A33-9322-07BA9031A68B}">
      <dgm:prSet/>
      <dgm:spPr/>
      <dgm:t>
        <a:bodyPr/>
        <a:lstStyle/>
        <a:p>
          <a:pPr rtl="0"/>
          <a:r>
            <a:rPr lang="en-US" dirty="0" smtClean="0"/>
            <a:t>Dissolve necrotic pulp tissue remnants.</a:t>
          </a:r>
          <a:endParaRPr lang="en-US" dirty="0"/>
        </a:p>
      </dgm:t>
    </dgm:pt>
    <dgm:pt modelId="{CBF1FC5C-9FF0-42A5-AF74-69649CE99BB4}" type="parTrans" cxnId="{2F463EEA-2232-4DFA-AC1D-616648856DD7}">
      <dgm:prSet/>
      <dgm:spPr/>
      <dgm:t>
        <a:bodyPr/>
        <a:lstStyle/>
        <a:p>
          <a:endParaRPr lang="en-US"/>
        </a:p>
      </dgm:t>
    </dgm:pt>
    <dgm:pt modelId="{AE5B0EBF-2459-4080-BE1D-2C193E2D56C2}" type="sibTrans" cxnId="{2F463EEA-2232-4DFA-AC1D-616648856DD7}">
      <dgm:prSet/>
      <dgm:spPr/>
      <dgm:t>
        <a:bodyPr/>
        <a:lstStyle/>
        <a:p>
          <a:endParaRPr lang="en-US"/>
        </a:p>
      </dgm:t>
    </dgm:pt>
    <dgm:pt modelId="{EE55E791-2170-4B2D-A42E-73A5A26D3692}">
      <dgm:prSet/>
      <dgm:spPr/>
      <dgm:t>
        <a:bodyPr/>
        <a:lstStyle/>
        <a:p>
          <a:pPr rtl="0"/>
          <a:r>
            <a:rPr lang="en-US" dirty="0" smtClean="0"/>
            <a:t>Inactivate </a:t>
          </a:r>
          <a:r>
            <a:rPr lang="en-US" dirty="0" err="1" smtClean="0"/>
            <a:t>endotoxin</a:t>
          </a:r>
          <a:r>
            <a:rPr lang="en-US" dirty="0" smtClean="0"/>
            <a:t>.</a:t>
          </a:r>
          <a:endParaRPr lang="en-US" dirty="0"/>
        </a:p>
      </dgm:t>
    </dgm:pt>
    <dgm:pt modelId="{C16D0239-7B97-4D21-9EBD-8367DECEDF01}" type="parTrans" cxnId="{F7633FD4-0310-47C1-AC33-7715CB4C88FE}">
      <dgm:prSet/>
      <dgm:spPr/>
      <dgm:t>
        <a:bodyPr/>
        <a:lstStyle/>
        <a:p>
          <a:endParaRPr lang="en-US"/>
        </a:p>
      </dgm:t>
    </dgm:pt>
    <dgm:pt modelId="{F0AD6F9E-9D4D-4814-B8FE-314E8F7C6849}" type="sibTrans" cxnId="{F7633FD4-0310-47C1-AC33-7715CB4C88FE}">
      <dgm:prSet/>
      <dgm:spPr/>
      <dgm:t>
        <a:bodyPr/>
        <a:lstStyle/>
        <a:p>
          <a:endParaRPr lang="en-US"/>
        </a:p>
      </dgm:t>
    </dgm:pt>
    <dgm:pt modelId="{0D4B6B2E-3976-4FB5-993C-70D39BD8DC8E}">
      <dgm:prSet/>
      <dgm:spPr/>
      <dgm:t>
        <a:bodyPr/>
        <a:lstStyle/>
        <a:p>
          <a:pPr rtl="0"/>
          <a:r>
            <a:rPr lang="en-US" dirty="0" smtClean="0"/>
            <a:t>Prevent the formation of a smear layer during instrumentation or dissolve the latter once it has formed.</a:t>
          </a:r>
          <a:endParaRPr lang="en-US" dirty="0"/>
        </a:p>
      </dgm:t>
    </dgm:pt>
    <dgm:pt modelId="{D19C4C46-76E6-4DF3-A1D1-A3E7F1313DAF}" type="parTrans" cxnId="{F2677D89-F9A3-4D35-AAFF-48B2F4F0CC9C}">
      <dgm:prSet/>
      <dgm:spPr/>
      <dgm:t>
        <a:bodyPr/>
        <a:lstStyle/>
        <a:p>
          <a:endParaRPr lang="en-US"/>
        </a:p>
      </dgm:t>
    </dgm:pt>
    <dgm:pt modelId="{4460072F-13EE-415D-ADBA-8B6B2D807DE3}" type="sibTrans" cxnId="{F2677D89-F9A3-4D35-AAFF-48B2F4F0CC9C}">
      <dgm:prSet/>
      <dgm:spPr/>
      <dgm:t>
        <a:bodyPr/>
        <a:lstStyle/>
        <a:p>
          <a:endParaRPr lang="en-US"/>
        </a:p>
      </dgm:t>
    </dgm:pt>
    <dgm:pt modelId="{A6F44044-0C33-4B3B-8E40-7BE09B26A57D}">
      <dgm:prSet/>
      <dgm:spPr/>
      <dgm:t>
        <a:bodyPr/>
        <a:lstStyle/>
        <a:p>
          <a:pPr rtl="0"/>
          <a:r>
            <a:rPr lang="en-US" dirty="0" smtClean="0"/>
            <a:t>Should be systemically non toxic, non caustic to periodontal tissues &amp; have little potential to cause an anaphylactic reaction.</a:t>
          </a:r>
          <a:endParaRPr lang="en-GB" dirty="0"/>
        </a:p>
      </dgm:t>
    </dgm:pt>
    <dgm:pt modelId="{1EE88C09-7FCD-46CA-BCCC-A92C267C705A}" type="parTrans" cxnId="{1A88F9E7-891E-4B56-B1D7-316EE3B9C3E5}">
      <dgm:prSet/>
      <dgm:spPr/>
      <dgm:t>
        <a:bodyPr/>
        <a:lstStyle/>
        <a:p>
          <a:endParaRPr lang="en-US"/>
        </a:p>
      </dgm:t>
    </dgm:pt>
    <dgm:pt modelId="{266795D0-1AB2-4744-99C4-3817CF21E36B}" type="sibTrans" cxnId="{1A88F9E7-891E-4B56-B1D7-316EE3B9C3E5}">
      <dgm:prSet/>
      <dgm:spPr/>
      <dgm:t>
        <a:bodyPr/>
        <a:lstStyle/>
        <a:p>
          <a:endParaRPr lang="en-US"/>
        </a:p>
      </dgm:t>
    </dgm:pt>
    <dgm:pt modelId="{D2822F52-1434-4739-B181-FA7C698F10C2}" type="pres">
      <dgm:prSet presAssocID="{26B40995-F5E1-42CF-963A-E993FEF735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8C4AB8-F82E-4146-981D-4BF771CC1FEF}" type="pres">
      <dgm:prSet presAssocID="{4D2F6324-3EF6-4ED8-AB1A-519D54BDDCF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239AD-B6AD-4BFA-B26B-4CAA66CACDBB}" type="pres">
      <dgm:prSet presAssocID="{D42BACBE-5EA2-40D9-A79C-C62DF388C45A}" presName="spacer" presStyleCnt="0"/>
      <dgm:spPr/>
    </dgm:pt>
    <dgm:pt modelId="{F83C305C-FB8E-471F-BBC5-C9DEDA1BBEA6}" type="pres">
      <dgm:prSet presAssocID="{1D45B5F1-0696-4A33-9322-07BA9031A68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937E1-2C8B-4E5C-9770-0FF132F7A70A}" type="pres">
      <dgm:prSet presAssocID="{AE5B0EBF-2459-4080-BE1D-2C193E2D56C2}" presName="spacer" presStyleCnt="0"/>
      <dgm:spPr/>
    </dgm:pt>
    <dgm:pt modelId="{490369B1-E56B-497F-9BC5-CBCAD48BCB20}" type="pres">
      <dgm:prSet presAssocID="{EE55E791-2170-4B2D-A42E-73A5A26D369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E0371-0A06-41AE-835B-199CE23B2690}" type="pres">
      <dgm:prSet presAssocID="{F0AD6F9E-9D4D-4814-B8FE-314E8F7C6849}" presName="spacer" presStyleCnt="0"/>
      <dgm:spPr/>
    </dgm:pt>
    <dgm:pt modelId="{72F7A307-1982-499F-BAA8-DDEC7B7DDCA1}" type="pres">
      <dgm:prSet presAssocID="{0D4B6B2E-3976-4FB5-993C-70D39BD8DC8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DD834-3B04-40B6-A4DD-ACDA985DA6AD}" type="pres">
      <dgm:prSet presAssocID="{4460072F-13EE-415D-ADBA-8B6B2D807DE3}" presName="spacer" presStyleCnt="0"/>
      <dgm:spPr/>
    </dgm:pt>
    <dgm:pt modelId="{22483D9F-D950-45F8-8570-DCEB5F05C1EF}" type="pres">
      <dgm:prSet presAssocID="{A6F44044-0C33-4B3B-8E40-7BE09B26A57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BB6E33-4FEE-452C-B004-B6C0F0C3E05D}" type="presOf" srcId="{26B40995-F5E1-42CF-963A-E993FEF73548}" destId="{D2822F52-1434-4739-B181-FA7C698F10C2}" srcOrd="0" destOrd="0" presId="urn:microsoft.com/office/officeart/2005/8/layout/vList2"/>
    <dgm:cxn modelId="{4B68496D-428C-49A4-AEB0-4AF0FE327F78}" srcId="{26B40995-F5E1-42CF-963A-E993FEF73548}" destId="{4D2F6324-3EF6-4ED8-AB1A-519D54BDDCF9}" srcOrd="0" destOrd="0" parTransId="{C48F05EB-829D-4328-A883-38A7C7B58CB5}" sibTransId="{D42BACBE-5EA2-40D9-A79C-C62DF388C45A}"/>
    <dgm:cxn modelId="{16A9A805-74D1-4D6D-9FDF-28BE98D62600}" type="presOf" srcId="{A6F44044-0C33-4B3B-8E40-7BE09B26A57D}" destId="{22483D9F-D950-45F8-8570-DCEB5F05C1EF}" srcOrd="0" destOrd="0" presId="urn:microsoft.com/office/officeart/2005/8/layout/vList2"/>
    <dgm:cxn modelId="{7970496C-636F-4107-BEAC-BB2BC8BFC006}" type="presOf" srcId="{4D2F6324-3EF6-4ED8-AB1A-519D54BDDCF9}" destId="{2E8C4AB8-F82E-4146-981D-4BF771CC1FEF}" srcOrd="0" destOrd="0" presId="urn:microsoft.com/office/officeart/2005/8/layout/vList2"/>
    <dgm:cxn modelId="{F7633FD4-0310-47C1-AC33-7715CB4C88FE}" srcId="{26B40995-F5E1-42CF-963A-E993FEF73548}" destId="{EE55E791-2170-4B2D-A42E-73A5A26D3692}" srcOrd="2" destOrd="0" parTransId="{C16D0239-7B97-4D21-9EBD-8367DECEDF01}" sibTransId="{F0AD6F9E-9D4D-4814-B8FE-314E8F7C6849}"/>
    <dgm:cxn modelId="{1A88F9E7-891E-4B56-B1D7-316EE3B9C3E5}" srcId="{26B40995-F5E1-42CF-963A-E993FEF73548}" destId="{A6F44044-0C33-4B3B-8E40-7BE09B26A57D}" srcOrd="4" destOrd="0" parTransId="{1EE88C09-7FCD-46CA-BCCC-A92C267C705A}" sibTransId="{266795D0-1AB2-4744-99C4-3817CF21E36B}"/>
    <dgm:cxn modelId="{F2677D89-F9A3-4D35-AAFF-48B2F4F0CC9C}" srcId="{26B40995-F5E1-42CF-963A-E993FEF73548}" destId="{0D4B6B2E-3976-4FB5-993C-70D39BD8DC8E}" srcOrd="3" destOrd="0" parTransId="{D19C4C46-76E6-4DF3-A1D1-A3E7F1313DAF}" sibTransId="{4460072F-13EE-415D-ADBA-8B6B2D807DE3}"/>
    <dgm:cxn modelId="{EA624B71-A7A6-4BB7-BC8D-A1CE14274248}" type="presOf" srcId="{1D45B5F1-0696-4A33-9322-07BA9031A68B}" destId="{F83C305C-FB8E-471F-BBC5-C9DEDA1BBEA6}" srcOrd="0" destOrd="0" presId="urn:microsoft.com/office/officeart/2005/8/layout/vList2"/>
    <dgm:cxn modelId="{2F463EEA-2232-4DFA-AC1D-616648856DD7}" srcId="{26B40995-F5E1-42CF-963A-E993FEF73548}" destId="{1D45B5F1-0696-4A33-9322-07BA9031A68B}" srcOrd="1" destOrd="0" parTransId="{CBF1FC5C-9FF0-42A5-AF74-69649CE99BB4}" sibTransId="{AE5B0EBF-2459-4080-BE1D-2C193E2D56C2}"/>
    <dgm:cxn modelId="{2C319E51-D41A-48E0-8AA8-CB8A4196E267}" type="presOf" srcId="{EE55E791-2170-4B2D-A42E-73A5A26D3692}" destId="{490369B1-E56B-497F-9BC5-CBCAD48BCB20}" srcOrd="0" destOrd="0" presId="urn:microsoft.com/office/officeart/2005/8/layout/vList2"/>
    <dgm:cxn modelId="{C0D54070-28AA-48BE-BC26-257B7E890418}" type="presOf" srcId="{0D4B6B2E-3976-4FB5-993C-70D39BD8DC8E}" destId="{72F7A307-1982-499F-BAA8-DDEC7B7DDCA1}" srcOrd="0" destOrd="0" presId="urn:microsoft.com/office/officeart/2005/8/layout/vList2"/>
    <dgm:cxn modelId="{F270C62B-0F87-4B02-9AA2-1660058D7FEB}" type="presParOf" srcId="{D2822F52-1434-4739-B181-FA7C698F10C2}" destId="{2E8C4AB8-F82E-4146-981D-4BF771CC1FEF}" srcOrd="0" destOrd="0" presId="urn:microsoft.com/office/officeart/2005/8/layout/vList2"/>
    <dgm:cxn modelId="{B0D36536-4A0B-45D2-9AD8-597772BCA070}" type="presParOf" srcId="{D2822F52-1434-4739-B181-FA7C698F10C2}" destId="{098239AD-B6AD-4BFA-B26B-4CAA66CACDBB}" srcOrd="1" destOrd="0" presId="urn:microsoft.com/office/officeart/2005/8/layout/vList2"/>
    <dgm:cxn modelId="{0A19E2BC-36B7-454F-A9FF-151FD773EBD5}" type="presParOf" srcId="{D2822F52-1434-4739-B181-FA7C698F10C2}" destId="{F83C305C-FB8E-471F-BBC5-C9DEDA1BBEA6}" srcOrd="2" destOrd="0" presId="urn:microsoft.com/office/officeart/2005/8/layout/vList2"/>
    <dgm:cxn modelId="{2805E904-2111-4AF1-91AF-DB89A72668A5}" type="presParOf" srcId="{D2822F52-1434-4739-B181-FA7C698F10C2}" destId="{22A937E1-2C8B-4E5C-9770-0FF132F7A70A}" srcOrd="3" destOrd="0" presId="urn:microsoft.com/office/officeart/2005/8/layout/vList2"/>
    <dgm:cxn modelId="{9633D322-2200-4BDC-967A-1998AFE6CF72}" type="presParOf" srcId="{D2822F52-1434-4739-B181-FA7C698F10C2}" destId="{490369B1-E56B-497F-9BC5-CBCAD48BCB20}" srcOrd="4" destOrd="0" presId="urn:microsoft.com/office/officeart/2005/8/layout/vList2"/>
    <dgm:cxn modelId="{AE088D69-965D-4F65-9F49-0967A913215E}" type="presParOf" srcId="{D2822F52-1434-4739-B181-FA7C698F10C2}" destId="{C98E0371-0A06-41AE-835B-199CE23B2690}" srcOrd="5" destOrd="0" presId="urn:microsoft.com/office/officeart/2005/8/layout/vList2"/>
    <dgm:cxn modelId="{E0344898-0A1C-4110-AD06-A493453F8BC8}" type="presParOf" srcId="{D2822F52-1434-4739-B181-FA7C698F10C2}" destId="{72F7A307-1982-499F-BAA8-DDEC7B7DDCA1}" srcOrd="6" destOrd="0" presId="urn:microsoft.com/office/officeart/2005/8/layout/vList2"/>
    <dgm:cxn modelId="{568CE00C-898B-4027-8150-9AE9355BC617}" type="presParOf" srcId="{D2822F52-1434-4739-B181-FA7C698F10C2}" destId="{E05DD834-3B04-40B6-A4DD-ACDA985DA6AD}" srcOrd="7" destOrd="0" presId="urn:microsoft.com/office/officeart/2005/8/layout/vList2"/>
    <dgm:cxn modelId="{EE5C90FB-4B28-4FA9-9A0C-047FAA0AE2F4}" type="presParOf" srcId="{D2822F52-1434-4739-B181-FA7C698F10C2}" destId="{22483D9F-D950-45F8-8570-DCEB5F05C1EF}" srcOrd="8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1B941C3-6278-4B59-871E-688A4A3F7E3B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D80C714-4BDC-4269-B0F0-2C3CB6DCA04D}">
      <dgm:prSet/>
      <dgm:spPr/>
      <dgm:t>
        <a:bodyPr/>
        <a:lstStyle/>
        <a:p>
          <a:pPr rtl="0"/>
          <a:r>
            <a:rPr lang="en-US" dirty="0" smtClean="0"/>
            <a:t>EDTA forms a stable bond with calcium &amp; the deposited solution can dissolve only a certain amount of dentin</a:t>
          </a:r>
          <a:endParaRPr lang="en-US" dirty="0"/>
        </a:p>
      </dgm:t>
    </dgm:pt>
    <dgm:pt modelId="{7AE52637-9E79-49FC-97CD-D5C3FB65642A}" type="parTrans" cxnId="{99F5313E-89F9-4903-8690-A6CD79ADC493}">
      <dgm:prSet/>
      <dgm:spPr/>
      <dgm:t>
        <a:bodyPr/>
        <a:lstStyle/>
        <a:p>
          <a:endParaRPr lang="en-US"/>
        </a:p>
      </dgm:t>
    </dgm:pt>
    <dgm:pt modelId="{E2F576E4-68B5-4B38-863A-0BC3E5CD1272}" type="sibTrans" cxnId="{99F5313E-89F9-4903-8690-A6CD79ADC493}">
      <dgm:prSet/>
      <dgm:spPr/>
      <dgm:t>
        <a:bodyPr/>
        <a:lstStyle/>
        <a:p>
          <a:endParaRPr lang="en-US"/>
        </a:p>
      </dgm:t>
    </dgm:pt>
    <dgm:pt modelId="{3D33EACD-FF7F-479C-98E0-F1263147AA71}">
      <dgm:prSet/>
      <dgm:spPr/>
      <dgm:t>
        <a:bodyPr/>
        <a:lstStyle/>
        <a:p>
          <a:pPr rtl="0"/>
          <a:r>
            <a:rPr lang="en-US" dirty="0" smtClean="0"/>
            <a:t>When all chelating ions have reacted, an equilibrium will be reached; then no further dissolution will takes place</a:t>
          </a:r>
          <a:endParaRPr lang="en-US" dirty="0"/>
        </a:p>
      </dgm:t>
    </dgm:pt>
    <dgm:pt modelId="{F7F15494-D441-4576-B8F4-575CD87D3B6A}" type="parTrans" cxnId="{59307D23-41FC-4474-8C74-3D31BA854080}">
      <dgm:prSet/>
      <dgm:spPr/>
      <dgm:t>
        <a:bodyPr/>
        <a:lstStyle/>
        <a:p>
          <a:endParaRPr lang="en-US"/>
        </a:p>
      </dgm:t>
    </dgm:pt>
    <dgm:pt modelId="{CC29EE2E-8021-48E4-B4AD-39D637704EAA}" type="sibTrans" cxnId="{59307D23-41FC-4474-8C74-3D31BA854080}">
      <dgm:prSet/>
      <dgm:spPr/>
      <dgm:t>
        <a:bodyPr/>
        <a:lstStyle/>
        <a:p>
          <a:endParaRPr lang="en-US"/>
        </a:p>
      </dgm:t>
    </dgm:pt>
    <dgm:pt modelId="{12227711-27B5-4C09-8CB6-EA1DA57CA759}">
      <dgm:prSet/>
      <dgm:spPr/>
      <dgm:t>
        <a:bodyPr/>
        <a:lstStyle/>
        <a:p>
          <a:pPr rtl="0"/>
          <a:r>
            <a:rPr lang="en-US" dirty="0" smtClean="0"/>
            <a:t>17% EDTA  - recommended for 1min   as a final rinse followed by </a:t>
          </a:r>
          <a:r>
            <a:rPr lang="en-US" dirty="0" err="1" smtClean="0"/>
            <a:t>NaOCL</a:t>
          </a:r>
          <a:r>
            <a:rPr lang="en-US" dirty="0" smtClean="0"/>
            <a:t> irrigation </a:t>
          </a:r>
          <a:endParaRPr lang="en-US" dirty="0"/>
        </a:p>
      </dgm:t>
    </dgm:pt>
    <dgm:pt modelId="{DD2F810F-6F6E-4D51-9892-FD7B35E6C1E0}" type="parTrans" cxnId="{47890D84-E39F-4EF3-A0AF-836E382E1278}">
      <dgm:prSet/>
      <dgm:spPr/>
      <dgm:t>
        <a:bodyPr/>
        <a:lstStyle/>
        <a:p>
          <a:endParaRPr lang="en-US"/>
        </a:p>
      </dgm:t>
    </dgm:pt>
    <dgm:pt modelId="{749FF8D4-FD9C-4D49-80DD-E0782CA1989A}" type="sibTrans" cxnId="{47890D84-E39F-4EF3-A0AF-836E382E1278}">
      <dgm:prSet/>
      <dgm:spPr/>
      <dgm:t>
        <a:bodyPr/>
        <a:lstStyle/>
        <a:p>
          <a:endParaRPr lang="en-US"/>
        </a:p>
      </dgm:t>
    </dgm:pt>
    <dgm:pt modelId="{9D2ED09D-67A1-4677-B4D2-8210DB15ED95}" type="pres">
      <dgm:prSet presAssocID="{11B941C3-6278-4B59-871E-688A4A3F7E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612B78-C85E-4B18-AD7B-8EEF5C009300}" type="pres">
      <dgm:prSet presAssocID="{8D80C714-4BDC-4269-B0F0-2C3CB6DCA04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BC8B4-8BD6-4B82-A108-46AF1E8458EA}" type="pres">
      <dgm:prSet presAssocID="{E2F576E4-68B5-4B38-863A-0BC3E5CD1272}" presName="spacer" presStyleCnt="0"/>
      <dgm:spPr/>
    </dgm:pt>
    <dgm:pt modelId="{A092885C-1C48-4F04-9D00-AA49DEAF1663}" type="pres">
      <dgm:prSet presAssocID="{3D33EACD-FF7F-479C-98E0-F1263147AA7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DCF63-AAEF-4C13-871A-962F1BBBF673}" type="pres">
      <dgm:prSet presAssocID="{CC29EE2E-8021-48E4-B4AD-39D637704EAA}" presName="spacer" presStyleCnt="0"/>
      <dgm:spPr/>
    </dgm:pt>
    <dgm:pt modelId="{A3252B33-28F8-41FD-A204-990B988E8F3E}" type="pres">
      <dgm:prSet presAssocID="{12227711-27B5-4C09-8CB6-EA1DA57CA75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307D23-41FC-4474-8C74-3D31BA854080}" srcId="{11B941C3-6278-4B59-871E-688A4A3F7E3B}" destId="{3D33EACD-FF7F-479C-98E0-F1263147AA71}" srcOrd="1" destOrd="0" parTransId="{F7F15494-D441-4576-B8F4-575CD87D3B6A}" sibTransId="{CC29EE2E-8021-48E4-B4AD-39D637704EAA}"/>
    <dgm:cxn modelId="{BA256395-671F-40DB-9DC3-FCF1C506BDAC}" type="presOf" srcId="{11B941C3-6278-4B59-871E-688A4A3F7E3B}" destId="{9D2ED09D-67A1-4677-B4D2-8210DB15ED95}" srcOrd="0" destOrd="0" presId="urn:microsoft.com/office/officeart/2005/8/layout/vList2"/>
    <dgm:cxn modelId="{473D9CE2-DB72-486E-BC35-AB6735F31480}" type="presOf" srcId="{12227711-27B5-4C09-8CB6-EA1DA57CA759}" destId="{A3252B33-28F8-41FD-A204-990B988E8F3E}" srcOrd="0" destOrd="0" presId="urn:microsoft.com/office/officeart/2005/8/layout/vList2"/>
    <dgm:cxn modelId="{47890D84-E39F-4EF3-A0AF-836E382E1278}" srcId="{11B941C3-6278-4B59-871E-688A4A3F7E3B}" destId="{12227711-27B5-4C09-8CB6-EA1DA57CA759}" srcOrd="2" destOrd="0" parTransId="{DD2F810F-6F6E-4D51-9892-FD7B35E6C1E0}" sibTransId="{749FF8D4-FD9C-4D49-80DD-E0782CA1989A}"/>
    <dgm:cxn modelId="{99F5313E-89F9-4903-8690-A6CD79ADC493}" srcId="{11B941C3-6278-4B59-871E-688A4A3F7E3B}" destId="{8D80C714-4BDC-4269-B0F0-2C3CB6DCA04D}" srcOrd="0" destOrd="0" parTransId="{7AE52637-9E79-49FC-97CD-D5C3FB65642A}" sibTransId="{E2F576E4-68B5-4B38-863A-0BC3E5CD1272}"/>
    <dgm:cxn modelId="{233204C8-98F9-4D75-AF7F-CD06103926DE}" type="presOf" srcId="{3D33EACD-FF7F-479C-98E0-F1263147AA71}" destId="{A092885C-1C48-4F04-9D00-AA49DEAF1663}" srcOrd="0" destOrd="0" presId="urn:microsoft.com/office/officeart/2005/8/layout/vList2"/>
    <dgm:cxn modelId="{BB7F7704-C15A-43A2-B48B-9429276C954B}" type="presOf" srcId="{8D80C714-4BDC-4269-B0F0-2C3CB6DCA04D}" destId="{AB612B78-C85E-4B18-AD7B-8EEF5C009300}" srcOrd="0" destOrd="0" presId="urn:microsoft.com/office/officeart/2005/8/layout/vList2"/>
    <dgm:cxn modelId="{9B0BC457-D367-4485-A500-04461BDA7CB6}" type="presParOf" srcId="{9D2ED09D-67A1-4677-B4D2-8210DB15ED95}" destId="{AB612B78-C85E-4B18-AD7B-8EEF5C009300}" srcOrd="0" destOrd="0" presId="urn:microsoft.com/office/officeart/2005/8/layout/vList2"/>
    <dgm:cxn modelId="{8783218C-799E-46E3-8754-B564502DBBA1}" type="presParOf" srcId="{9D2ED09D-67A1-4677-B4D2-8210DB15ED95}" destId="{EADBC8B4-8BD6-4B82-A108-46AF1E8458EA}" srcOrd="1" destOrd="0" presId="urn:microsoft.com/office/officeart/2005/8/layout/vList2"/>
    <dgm:cxn modelId="{F039612C-5DBA-422F-B7A3-D8AC31D274D0}" type="presParOf" srcId="{9D2ED09D-67A1-4677-B4D2-8210DB15ED95}" destId="{A092885C-1C48-4F04-9D00-AA49DEAF1663}" srcOrd="2" destOrd="0" presId="urn:microsoft.com/office/officeart/2005/8/layout/vList2"/>
    <dgm:cxn modelId="{40125B96-6FC3-42B1-853B-1CB89928A0F0}" type="presParOf" srcId="{9D2ED09D-67A1-4677-B4D2-8210DB15ED95}" destId="{D08DCF63-AAEF-4C13-871A-962F1BBBF673}" srcOrd="3" destOrd="0" presId="urn:microsoft.com/office/officeart/2005/8/layout/vList2"/>
    <dgm:cxn modelId="{12A46E53-FA51-48EB-B13A-E74EC53497E0}" type="presParOf" srcId="{9D2ED09D-67A1-4677-B4D2-8210DB15ED95}" destId="{A3252B33-28F8-41FD-A204-990B988E8F3E}" srcOrd="4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B0A9ADD-9D54-48CD-9C59-706D90F12D1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28898DBF-BAC4-4A97-BA7A-D97581503BD3}">
      <dgm:prSet/>
      <dgm:spPr/>
      <dgm:t>
        <a:bodyPr/>
        <a:lstStyle/>
        <a:p>
          <a:pPr rtl="0"/>
          <a:r>
            <a:rPr lang="en-US" dirty="0" smtClean="0"/>
            <a:t>Cleans the canals effectively of the inorganic portion , with organic material being left behind </a:t>
          </a:r>
          <a:endParaRPr lang="en-US" dirty="0"/>
        </a:p>
      </dgm:t>
    </dgm:pt>
    <dgm:pt modelId="{E62F06B1-FD6D-4400-B348-E09E475FB2E3}" type="parTrans" cxnId="{A60CED12-3C50-439D-ADC3-59B75C2CDFD0}">
      <dgm:prSet/>
      <dgm:spPr/>
      <dgm:t>
        <a:bodyPr/>
        <a:lstStyle/>
        <a:p>
          <a:endParaRPr lang="en-US"/>
        </a:p>
      </dgm:t>
    </dgm:pt>
    <dgm:pt modelId="{B2F43CC0-0947-4D2C-97CA-A5DD56A7B951}" type="sibTrans" cxnId="{A60CED12-3C50-439D-ADC3-59B75C2CDFD0}">
      <dgm:prSet/>
      <dgm:spPr/>
      <dgm:t>
        <a:bodyPr/>
        <a:lstStyle/>
        <a:p>
          <a:endParaRPr lang="en-US"/>
        </a:p>
      </dgm:t>
    </dgm:pt>
    <dgm:pt modelId="{FE79D3C3-600A-48B9-8D03-F7BD8D24CD57}" type="pres">
      <dgm:prSet presAssocID="{7B0A9ADD-9D54-48CD-9C59-706D90F12D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D5B996-4514-40FD-8AB6-E7643A2D001D}" type="pres">
      <dgm:prSet presAssocID="{28898DBF-BAC4-4A97-BA7A-D97581503BD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0CED12-3C50-439D-ADC3-59B75C2CDFD0}" srcId="{7B0A9ADD-9D54-48CD-9C59-706D90F12D1E}" destId="{28898DBF-BAC4-4A97-BA7A-D97581503BD3}" srcOrd="0" destOrd="0" parTransId="{E62F06B1-FD6D-4400-B348-E09E475FB2E3}" sibTransId="{B2F43CC0-0947-4D2C-97CA-A5DD56A7B951}"/>
    <dgm:cxn modelId="{72073537-32E4-4834-A430-7AFCAA042D84}" type="presOf" srcId="{7B0A9ADD-9D54-48CD-9C59-706D90F12D1E}" destId="{FE79D3C3-600A-48B9-8D03-F7BD8D24CD57}" srcOrd="0" destOrd="0" presId="urn:microsoft.com/office/officeart/2005/8/layout/vList2"/>
    <dgm:cxn modelId="{DD6B8A0D-537F-46A7-ADAC-EF34A736683A}" type="presOf" srcId="{28898DBF-BAC4-4A97-BA7A-D97581503BD3}" destId="{26D5B996-4514-40FD-8AB6-E7643A2D001D}" srcOrd="0" destOrd="0" presId="urn:microsoft.com/office/officeart/2005/8/layout/vList2"/>
    <dgm:cxn modelId="{8C919FA4-423D-4193-9246-2F923373E684}" type="presParOf" srcId="{FE79D3C3-600A-48B9-8D03-F7BD8D24CD57}" destId="{26D5B996-4514-40FD-8AB6-E7643A2D001D}" srcOrd="0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47E7434-A311-422C-A850-099E9D045BCB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96867B-685C-4BD0-B8DB-2640B13BF429}">
      <dgm:prSet/>
      <dgm:spPr/>
      <dgm:t>
        <a:bodyPr/>
        <a:lstStyle/>
        <a:p>
          <a:pPr rtl="0"/>
          <a:r>
            <a:rPr lang="en-US" dirty="0" smtClean="0"/>
            <a:t>To reduce surface tension &amp; was called </a:t>
          </a:r>
          <a:r>
            <a:rPr lang="en-US" b="1" dirty="0" smtClean="0"/>
            <a:t>EDTAC</a:t>
          </a:r>
          <a:r>
            <a:rPr lang="en-US" dirty="0" smtClean="0"/>
            <a:t> , Increases the wetting effect on the canal walls &amp; permitted deeper penetration into the tubular irregularities </a:t>
          </a:r>
          <a:endParaRPr lang="en-US" dirty="0"/>
        </a:p>
      </dgm:t>
    </dgm:pt>
    <dgm:pt modelId="{7D45C6A0-1BC7-4657-936F-95399201A76F}" type="parTrans" cxnId="{95212CA5-CF63-4A9E-B309-DC48246738A1}">
      <dgm:prSet/>
      <dgm:spPr/>
      <dgm:t>
        <a:bodyPr/>
        <a:lstStyle/>
        <a:p>
          <a:endParaRPr lang="en-US"/>
        </a:p>
      </dgm:t>
    </dgm:pt>
    <dgm:pt modelId="{B598C996-B78C-41C2-A340-73533A7E33E2}" type="sibTrans" cxnId="{95212CA5-CF63-4A9E-B309-DC48246738A1}">
      <dgm:prSet/>
      <dgm:spPr/>
      <dgm:t>
        <a:bodyPr/>
        <a:lstStyle/>
        <a:p>
          <a:endParaRPr lang="en-US"/>
        </a:p>
      </dgm:t>
    </dgm:pt>
    <dgm:pt modelId="{26242722-B267-4BBE-B5A4-66CBB169F800}" type="pres">
      <dgm:prSet presAssocID="{647E7434-A311-422C-A850-099E9D045B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74F221-DC5C-4D8D-A44A-B1F3DC518E3F}" type="pres">
      <dgm:prSet presAssocID="{D696867B-685C-4BD0-B8DB-2640B13BF4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212CA5-CF63-4A9E-B309-DC48246738A1}" srcId="{647E7434-A311-422C-A850-099E9D045BCB}" destId="{D696867B-685C-4BD0-B8DB-2640B13BF429}" srcOrd="0" destOrd="0" parTransId="{7D45C6A0-1BC7-4657-936F-95399201A76F}" sibTransId="{B598C996-B78C-41C2-A340-73533A7E33E2}"/>
    <dgm:cxn modelId="{E74AA761-79A1-42A0-B0C8-1D530F786BF9}" type="presOf" srcId="{647E7434-A311-422C-A850-099E9D045BCB}" destId="{26242722-B267-4BBE-B5A4-66CBB169F800}" srcOrd="0" destOrd="0" presId="urn:microsoft.com/office/officeart/2005/8/layout/vList2"/>
    <dgm:cxn modelId="{F9DDD33C-B53F-495E-BE26-E92008F25FC4}" type="presOf" srcId="{D696867B-685C-4BD0-B8DB-2640B13BF429}" destId="{D174F221-DC5C-4D8D-A44A-B1F3DC518E3F}" srcOrd="0" destOrd="0" presId="urn:microsoft.com/office/officeart/2005/8/layout/vList2"/>
    <dgm:cxn modelId="{2D443FB3-AEEB-4427-87DA-F48BD99995E3}" type="presParOf" srcId="{26242722-B267-4BBE-B5A4-66CBB169F800}" destId="{D174F221-DC5C-4D8D-A44A-B1F3DC518E3F}" srcOrd="0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23D68B3-C1D6-4757-A252-8925070FA3B8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41C8F79-0365-4FB6-A257-01E6E69FD0E9}">
      <dgm:prSet/>
      <dgm:spPr/>
      <dgm:t>
        <a:bodyPr/>
        <a:lstStyle/>
        <a:p>
          <a:pPr algn="l" rtl="0"/>
          <a:r>
            <a:rPr lang="en-US" dirty="0" smtClean="0"/>
            <a:t>1943 -  Grossman - 3% Hydrogen peroxide as an Endodontic </a:t>
          </a:r>
          <a:r>
            <a:rPr lang="en-US" dirty="0" err="1" smtClean="0"/>
            <a:t>irrigant</a:t>
          </a:r>
          <a:r>
            <a:rPr lang="en-US" dirty="0" smtClean="0"/>
            <a:t>  - recommended to be used alternately with Sodium Hypochlorite.</a:t>
          </a:r>
          <a:endParaRPr lang="en-US" dirty="0"/>
        </a:p>
      </dgm:t>
    </dgm:pt>
    <dgm:pt modelId="{EFC30809-4BDE-4C0D-9AC0-EB86F022CCFF}" type="parTrans" cxnId="{FACC1206-2AE6-4528-884E-0CCD216E0CEC}">
      <dgm:prSet/>
      <dgm:spPr/>
      <dgm:t>
        <a:bodyPr/>
        <a:lstStyle/>
        <a:p>
          <a:endParaRPr lang="en-US"/>
        </a:p>
      </dgm:t>
    </dgm:pt>
    <dgm:pt modelId="{D2957149-F203-4972-9855-0840D95AB0D2}" type="sibTrans" cxnId="{FACC1206-2AE6-4528-884E-0CCD216E0CEC}">
      <dgm:prSet/>
      <dgm:spPr/>
      <dgm:t>
        <a:bodyPr/>
        <a:lstStyle/>
        <a:p>
          <a:endParaRPr lang="en-US"/>
        </a:p>
      </dgm:t>
    </dgm:pt>
    <dgm:pt modelId="{3AA72A76-4107-4402-A77A-98020A1AB855}">
      <dgm:prSet/>
      <dgm:spPr/>
      <dgm:t>
        <a:bodyPr/>
        <a:lstStyle/>
        <a:p>
          <a:pPr algn="l" rtl="0"/>
          <a:r>
            <a:rPr lang="en-US" dirty="0" smtClean="0"/>
            <a:t>Disinfecting and bleaching effects of both solutions  are moderate to the anaerobic pathogens. </a:t>
          </a:r>
          <a:endParaRPr lang="en-US" dirty="0"/>
        </a:p>
      </dgm:t>
    </dgm:pt>
    <dgm:pt modelId="{BE4F6C27-BC89-4370-BB80-052FA09ECEC0}" type="parTrans" cxnId="{7492C00C-02B0-40D1-8EC1-13A45CE2A6DA}">
      <dgm:prSet/>
      <dgm:spPr/>
      <dgm:t>
        <a:bodyPr/>
        <a:lstStyle/>
        <a:p>
          <a:endParaRPr lang="en-US"/>
        </a:p>
      </dgm:t>
    </dgm:pt>
    <dgm:pt modelId="{89A9205A-B178-4A78-8492-37F783E29D3F}" type="sibTrans" cxnId="{7492C00C-02B0-40D1-8EC1-13A45CE2A6DA}">
      <dgm:prSet/>
      <dgm:spPr/>
      <dgm:t>
        <a:bodyPr/>
        <a:lstStyle/>
        <a:p>
          <a:endParaRPr lang="en-US"/>
        </a:p>
      </dgm:t>
    </dgm:pt>
    <dgm:pt modelId="{5AC9D3BA-4CD1-424F-9B43-EC0AB05C7621}" type="pres">
      <dgm:prSet presAssocID="{223D68B3-C1D6-4757-A252-8925070FA3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A5A890-2C5E-4D6C-A41A-A5C3CCE27484}" type="pres">
      <dgm:prSet presAssocID="{541C8F79-0365-4FB6-A257-01E6E69FD0E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5C6F8-F4BD-4687-8543-D97E10267CC6}" type="pres">
      <dgm:prSet presAssocID="{D2957149-F203-4972-9855-0840D95AB0D2}" presName="sibTrans" presStyleLbl="sibTrans2D1" presStyleIdx="0" presStyleCnt="1"/>
      <dgm:spPr/>
      <dgm:t>
        <a:bodyPr/>
        <a:lstStyle/>
        <a:p>
          <a:endParaRPr lang="en-US"/>
        </a:p>
      </dgm:t>
    </dgm:pt>
    <dgm:pt modelId="{1D5ABE6C-0871-45D7-8A0A-EBE54BD8134E}" type="pres">
      <dgm:prSet presAssocID="{D2957149-F203-4972-9855-0840D95AB0D2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A2ECC3F5-6147-4776-9C89-C3D8F010EF6B}" type="pres">
      <dgm:prSet presAssocID="{3AA72A76-4107-4402-A77A-98020A1AB85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38F2D9-E403-408F-B6F9-887C58AAEF01}" type="presOf" srcId="{D2957149-F203-4972-9855-0840D95AB0D2}" destId="{4BF5C6F8-F4BD-4687-8543-D97E10267CC6}" srcOrd="0" destOrd="0" presId="urn:microsoft.com/office/officeart/2005/8/layout/process1"/>
    <dgm:cxn modelId="{33471659-93AA-4737-AE5F-D398D42FD7B6}" type="presOf" srcId="{223D68B3-C1D6-4757-A252-8925070FA3B8}" destId="{5AC9D3BA-4CD1-424F-9B43-EC0AB05C7621}" srcOrd="0" destOrd="0" presId="urn:microsoft.com/office/officeart/2005/8/layout/process1"/>
    <dgm:cxn modelId="{56696014-B6AE-422A-9A02-26BCDE7010FC}" type="presOf" srcId="{D2957149-F203-4972-9855-0840D95AB0D2}" destId="{1D5ABE6C-0871-45D7-8A0A-EBE54BD8134E}" srcOrd="1" destOrd="0" presId="urn:microsoft.com/office/officeart/2005/8/layout/process1"/>
    <dgm:cxn modelId="{7492C00C-02B0-40D1-8EC1-13A45CE2A6DA}" srcId="{223D68B3-C1D6-4757-A252-8925070FA3B8}" destId="{3AA72A76-4107-4402-A77A-98020A1AB855}" srcOrd="1" destOrd="0" parTransId="{BE4F6C27-BC89-4370-BB80-052FA09ECEC0}" sibTransId="{89A9205A-B178-4A78-8492-37F783E29D3F}"/>
    <dgm:cxn modelId="{FACC1206-2AE6-4528-884E-0CCD216E0CEC}" srcId="{223D68B3-C1D6-4757-A252-8925070FA3B8}" destId="{541C8F79-0365-4FB6-A257-01E6E69FD0E9}" srcOrd="0" destOrd="0" parTransId="{EFC30809-4BDE-4C0D-9AC0-EB86F022CCFF}" sibTransId="{D2957149-F203-4972-9855-0840D95AB0D2}"/>
    <dgm:cxn modelId="{684C0D09-2197-4E12-A242-E96747CDD31E}" type="presOf" srcId="{3AA72A76-4107-4402-A77A-98020A1AB855}" destId="{A2ECC3F5-6147-4776-9C89-C3D8F010EF6B}" srcOrd="0" destOrd="0" presId="urn:microsoft.com/office/officeart/2005/8/layout/process1"/>
    <dgm:cxn modelId="{35D3FC1E-C43C-4E89-8B94-45157DCB3C01}" type="presOf" srcId="{541C8F79-0365-4FB6-A257-01E6E69FD0E9}" destId="{4FA5A890-2C5E-4D6C-A41A-A5C3CCE27484}" srcOrd="0" destOrd="0" presId="urn:microsoft.com/office/officeart/2005/8/layout/process1"/>
    <dgm:cxn modelId="{04166DAD-7FD9-44E1-A561-E041BE08B9D7}" type="presParOf" srcId="{5AC9D3BA-4CD1-424F-9B43-EC0AB05C7621}" destId="{4FA5A890-2C5E-4D6C-A41A-A5C3CCE27484}" srcOrd="0" destOrd="0" presId="urn:microsoft.com/office/officeart/2005/8/layout/process1"/>
    <dgm:cxn modelId="{448D872E-8D4B-4252-9F9D-CABF9E0ECB44}" type="presParOf" srcId="{5AC9D3BA-4CD1-424F-9B43-EC0AB05C7621}" destId="{4BF5C6F8-F4BD-4687-8543-D97E10267CC6}" srcOrd="1" destOrd="0" presId="urn:microsoft.com/office/officeart/2005/8/layout/process1"/>
    <dgm:cxn modelId="{5866B21F-5634-4836-A2BB-A87D4E23E898}" type="presParOf" srcId="{4BF5C6F8-F4BD-4687-8543-D97E10267CC6}" destId="{1D5ABE6C-0871-45D7-8A0A-EBE54BD8134E}" srcOrd="0" destOrd="0" presId="urn:microsoft.com/office/officeart/2005/8/layout/process1"/>
    <dgm:cxn modelId="{25D6A44F-FC51-4172-B7EA-0D70738DD7A6}" type="presParOf" srcId="{5AC9D3BA-4CD1-424F-9B43-EC0AB05C7621}" destId="{A2ECC3F5-6147-4776-9C89-C3D8F010EF6B}" srcOrd="2" destOrd="0" presId="urn:microsoft.com/office/officeart/2005/8/layout/process1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C82BE0C-E36D-4C3A-A61E-6A16B20F6005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AE19E6-C594-4CFB-8658-3F4889356670}">
      <dgm:prSet/>
      <dgm:spPr/>
      <dgm:t>
        <a:bodyPr/>
        <a:lstStyle/>
        <a:p>
          <a:pPr rtl="0"/>
          <a:r>
            <a:rPr lang="en-US" dirty="0" smtClean="0"/>
            <a:t>Their interaction in the canal produced a transient but energetic effervescence because of the production of nascent oxygen.</a:t>
          </a:r>
          <a:endParaRPr lang="en-US" dirty="0"/>
        </a:p>
      </dgm:t>
    </dgm:pt>
    <dgm:pt modelId="{F37B0D68-B912-49EB-8F33-66C9116299D2}" type="parTrans" cxnId="{C749B4A0-1684-477A-8C78-CFF70CCF6CB3}">
      <dgm:prSet/>
      <dgm:spPr/>
      <dgm:t>
        <a:bodyPr/>
        <a:lstStyle/>
        <a:p>
          <a:endParaRPr lang="en-US"/>
        </a:p>
      </dgm:t>
    </dgm:pt>
    <dgm:pt modelId="{D590B7DC-FC7C-4D6F-95F7-605BEA71E166}" type="sibTrans" cxnId="{C749B4A0-1684-477A-8C78-CFF70CCF6CB3}">
      <dgm:prSet/>
      <dgm:spPr/>
      <dgm:t>
        <a:bodyPr/>
        <a:lstStyle/>
        <a:p>
          <a:endParaRPr lang="en-US"/>
        </a:p>
      </dgm:t>
    </dgm:pt>
    <dgm:pt modelId="{AF9C6DEC-E916-436D-806D-C9D4EFDF5595}">
      <dgm:prSet/>
      <dgm:spPr/>
      <dgm:t>
        <a:bodyPr/>
        <a:lstStyle/>
        <a:p>
          <a:pPr rtl="0"/>
          <a:r>
            <a:rPr lang="en-US" dirty="0" smtClean="0"/>
            <a:t>This was responsible for forcing debris and microorganism out of the canal. </a:t>
          </a:r>
          <a:endParaRPr lang="en-US" dirty="0"/>
        </a:p>
      </dgm:t>
    </dgm:pt>
    <dgm:pt modelId="{138EBFA0-5F06-4680-8496-480BD5D57EEA}" type="parTrans" cxnId="{E8D3570A-A7A0-4B3A-8747-BDE63ED70F33}">
      <dgm:prSet/>
      <dgm:spPr/>
      <dgm:t>
        <a:bodyPr/>
        <a:lstStyle/>
        <a:p>
          <a:endParaRPr lang="en-US"/>
        </a:p>
      </dgm:t>
    </dgm:pt>
    <dgm:pt modelId="{DBC8095A-1739-411E-95EE-F335019F04E8}" type="sibTrans" cxnId="{E8D3570A-A7A0-4B3A-8747-BDE63ED70F33}">
      <dgm:prSet/>
      <dgm:spPr/>
      <dgm:t>
        <a:bodyPr/>
        <a:lstStyle/>
        <a:p>
          <a:endParaRPr lang="en-US"/>
        </a:p>
      </dgm:t>
    </dgm:pt>
    <dgm:pt modelId="{156DA22A-D9C5-4148-8946-7B3B62E2D369}">
      <dgm:prSet/>
      <dgm:spPr/>
      <dgm:t>
        <a:bodyPr/>
        <a:lstStyle/>
        <a:p>
          <a:pPr rtl="0"/>
          <a:r>
            <a:rPr lang="en-US" dirty="0" smtClean="0"/>
            <a:t>H</a:t>
          </a:r>
          <a:r>
            <a:rPr lang="en-US" baseline="-25000" dirty="0" smtClean="0"/>
            <a:t>2</a:t>
          </a:r>
          <a:r>
            <a:rPr lang="en-US" dirty="0" smtClean="0"/>
            <a:t>O</a:t>
          </a:r>
          <a:r>
            <a:rPr lang="en-US" baseline="-25000" dirty="0" smtClean="0"/>
            <a:t>2</a:t>
          </a:r>
          <a:r>
            <a:rPr lang="en-US" dirty="0" smtClean="0"/>
            <a:t> does not posses tissue dissolving properties, nor is it a lubricant. Limited antimicrobial action only.</a:t>
          </a:r>
          <a:endParaRPr lang="en-US" dirty="0"/>
        </a:p>
      </dgm:t>
    </dgm:pt>
    <dgm:pt modelId="{83BA2137-FEBE-4651-A2B5-0556FAE04831}" type="parTrans" cxnId="{C9EC4E2E-6548-469E-93F1-2B27EE54CA69}">
      <dgm:prSet/>
      <dgm:spPr/>
      <dgm:t>
        <a:bodyPr/>
        <a:lstStyle/>
        <a:p>
          <a:endParaRPr lang="en-US"/>
        </a:p>
      </dgm:t>
    </dgm:pt>
    <dgm:pt modelId="{3AF15F89-BB7F-4C02-A082-A01E9C82FB0D}" type="sibTrans" cxnId="{C9EC4E2E-6548-469E-93F1-2B27EE54CA69}">
      <dgm:prSet/>
      <dgm:spPr/>
      <dgm:t>
        <a:bodyPr/>
        <a:lstStyle/>
        <a:p>
          <a:endParaRPr lang="en-US"/>
        </a:p>
      </dgm:t>
    </dgm:pt>
    <dgm:pt modelId="{E5A93D36-55F3-4C9A-A91D-715CE0F84ED5}">
      <dgm:prSet/>
      <dgm:spPr/>
      <dgm:t>
        <a:bodyPr/>
        <a:lstStyle/>
        <a:p>
          <a:pPr rtl="0"/>
          <a:r>
            <a:rPr lang="en-US" dirty="0" smtClean="0"/>
            <a:t>This was the coupled with the solvent action of </a:t>
          </a:r>
          <a:r>
            <a:rPr lang="en-US" dirty="0" err="1" smtClean="0"/>
            <a:t>NaOCl</a:t>
          </a:r>
          <a:r>
            <a:rPr lang="en-US" dirty="0" smtClean="0"/>
            <a:t> on the organic debris. </a:t>
          </a:r>
          <a:endParaRPr lang="en-US" dirty="0"/>
        </a:p>
      </dgm:t>
    </dgm:pt>
    <dgm:pt modelId="{E914DE1E-B223-47DA-AD06-A576BB1A6479}" type="parTrans" cxnId="{5E50CF4E-1ED8-417A-892F-21819BD4A6EF}">
      <dgm:prSet/>
      <dgm:spPr/>
      <dgm:t>
        <a:bodyPr/>
        <a:lstStyle/>
        <a:p>
          <a:endParaRPr lang="en-US"/>
        </a:p>
      </dgm:t>
    </dgm:pt>
    <dgm:pt modelId="{C42C4392-FC88-468C-9675-50C27FB8BFE4}" type="sibTrans" cxnId="{5E50CF4E-1ED8-417A-892F-21819BD4A6EF}">
      <dgm:prSet/>
      <dgm:spPr/>
      <dgm:t>
        <a:bodyPr/>
        <a:lstStyle/>
        <a:p>
          <a:endParaRPr lang="en-US"/>
        </a:p>
      </dgm:t>
    </dgm:pt>
    <dgm:pt modelId="{EBCA9D8A-C0F9-4D3C-BB9F-D42D35D1495C}">
      <dgm:prSet/>
      <dgm:spPr/>
      <dgm:t>
        <a:bodyPr/>
        <a:lstStyle/>
        <a:p>
          <a:pPr rtl="0"/>
          <a:r>
            <a:rPr lang="en-US" dirty="0" smtClean="0"/>
            <a:t>When irrigating with H</a:t>
          </a:r>
          <a:r>
            <a:rPr lang="en-US" baseline="-25000" dirty="0" smtClean="0"/>
            <a:t>2</a:t>
          </a:r>
          <a:r>
            <a:rPr lang="en-US" dirty="0" smtClean="0"/>
            <a:t>O</a:t>
          </a:r>
          <a:r>
            <a:rPr lang="en-US" baseline="-25000" dirty="0" smtClean="0"/>
            <a:t>2</a:t>
          </a:r>
          <a:r>
            <a:rPr lang="en-US" dirty="0" smtClean="0"/>
            <a:t>  the last </a:t>
          </a:r>
          <a:r>
            <a:rPr lang="en-US" dirty="0" err="1" smtClean="0"/>
            <a:t>irrigant</a:t>
          </a:r>
          <a:r>
            <a:rPr lang="en-US" dirty="0" smtClean="0"/>
            <a:t> used should be </a:t>
          </a:r>
          <a:r>
            <a:rPr lang="en-US" dirty="0" err="1" smtClean="0"/>
            <a:t>NaOCl</a:t>
          </a:r>
          <a:r>
            <a:rPr lang="en-US" dirty="0" smtClean="0"/>
            <a:t> to prevent any nascent oxygen from being trapped in the canal</a:t>
          </a:r>
          <a:endParaRPr lang="en-US" dirty="0"/>
        </a:p>
      </dgm:t>
    </dgm:pt>
    <dgm:pt modelId="{1B69AA31-38C7-4080-B95A-5E2FE332BFFB}" type="parTrans" cxnId="{F0B9AB74-49B2-409C-974E-3A599FA17861}">
      <dgm:prSet/>
      <dgm:spPr/>
      <dgm:t>
        <a:bodyPr/>
        <a:lstStyle/>
        <a:p>
          <a:endParaRPr lang="en-US"/>
        </a:p>
      </dgm:t>
    </dgm:pt>
    <dgm:pt modelId="{A0209649-5C97-4FF1-BBB4-0ACBD4B854D0}" type="sibTrans" cxnId="{F0B9AB74-49B2-409C-974E-3A599FA17861}">
      <dgm:prSet/>
      <dgm:spPr/>
      <dgm:t>
        <a:bodyPr/>
        <a:lstStyle/>
        <a:p>
          <a:endParaRPr lang="en-US"/>
        </a:p>
      </dgm:t>
    </dgm:pt>
    <dgm:pt modelId="{27958ED5-A64F-4E91-A090-D5CA5AF215A4}" type="pres">
      <dgm:prSet presAssocID="{BC82BE0C-E36D-4C3A-A61E-6A16B20F60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877B4B-05EA-491F-A938-80A2EC2BCD14}" type="pres">
      <dgm:prSet presAssocID="{6DAE19E6-C594-4CFB-8658-3F48893566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CBB6F-1AFF-46C4-B12A-678F469BA79A}" type="pres">
      <dgm:prSet presAssocID="{D590B7DC-FC7C-4D6F-95F7-605BEA71E166}" presName="spacer" presStyleCnt="0"/>
      <dgm:spPr/>
    </dgm:pt>
    <dgm:pt modelId="{1D553A3B-342C-46ED-82B6-6452E70F2C56}" type="pres">
      <dgm:prSet presAssocID="{AF9C6DEC-E916-436D-806D-C9D4EFDF55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0A620-F9E5-4DED-A066-28043CFC5944}" type="pres">
      <dgm:prSet presAssocID="{DBC8095A-1739-411E-95EE-F335019F04E8}" presName="spacer" presStyleCnt="0"/>
      <dgm:spPr/>
    </dgm:pt>
    <dgm:pt modelId="{F5C19A4B-62A9-4A5B-8A7E-59AAD478932B}" type="pres">
      <dgm:prSet presAssocID="{156DA22A-D9C5-4148-8946-7B3B62E2D36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1A4DB-96F7-49ED-8D49-DD8B176E3921}" type="pres">
      <dgm:prSet presAssocID="{3AF15F89-BB7F-4C02-A082-A01E9C82FB0D}" presName="spacer" presStyleCnt="0"/>
      <dgm:spPr/>
    </dgm:pt>
    <dgm:pt modelId="{CED11298-10FC-48E2-82FD-E6F2DBB10A2C}" type="pres">
      <dgm:prSet presAssocID="{E5A93D36-55F3-4C9A-A91D-715CE0F84ED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6B46E-CD64-418D-A39A-D3E51524629A}" type="pres">
      <dgm:prSet presAssocID="{C42C4392-FC88-468C-9675-50C27FB8BFE4}" presName="spacer" presStyleCnt="0"/>
      <dgm:spPr/>
    </dgm:pt>
    <dgm:pt modelId="{A7AF610C-E826-4243-A42D-12565C19CE07}" type="pres">
      <dgm:prSet presAssocID="{EBCA9D8A-C0F9-4D3C-BB9F-D42D35D1495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061A56-70F0-4018-937D-9B9DE64084C9}" type="presOf" srcId="{6DAE19E6-C594-4CFB-8658-3F4889356670}" destId="{E6877B4B-05EA-491F-A938-80A2EC2BCD14}" srcOrd="0" destOrd="0" presId="urn:microsoft.com/office/officeart/2005/8/layout/vList2"/>
    <dgm:cxn modelId="{6E56658C-18EB-41F2-B66C-A324A1A7292F}" type="presOf" srcId="{AF9C6DEC-E916-436D-806D-C9D4EFDF5595}" destId="{1D553A3B-342C-46ED-82B6-6452E70F2C56}" srcOrd="0" destOrd="0" presId="urn:microsoft.com/office/officeart/2005/8/layout/vList2"/>
    <dgm:cxn modelId="{5E50CF4E-1ED8-417A-892F-21819BD4A6EF}" srcId="{BC82BE0C-E36D-4C3A-A61E-6A16B20F6005}" destId="{E5A93D36-55F3-4C9A-A91D-715CE0F84ED5}" srcOrd="3" destOrd="0" parTransId="{E914DE1E-B223-47DA-AD06-A576BB1A6479}" sibTransId="{C42C4392-FC88-468C-9675-50C27FB8BFE4}"/>
    <dgm:cxn modelId="{A8B1E139-B8B4-4871-A678-BE66824ABE5E}" type="presOf" srcId="{E5A93D36-55F3-4C9A-A91D-715CE0F84ED5}" destId="{CED11298-10FC-48E2-82FD-E6F2DBB10A2C}" srcOrd="0" destOrd="0" presId="urn:microsoft.com/office/officeart/2005/8/layout/vList2"/>
    <dgm:cxn modelId="{C9EC4E2E-6548-469E-93F1-2B27EE54CA69}" srcId="{BC82BE0C-E36D-4C3A-A61E-6A16B20F6005}" destId="{156DA22A-D9C5-4148-8946-7B3B62E2D369}" srcOrd="2" destOrd="0" parTransId="{83BA2137-FEBE-4651-A2B5-0556FAE04831}" sibTransId="{3AF15F89-BB7F-4C02-A082-A01E9C82FB0D}"/>
    <dgm:cxn modelId="{F0B9AB74-49B2-409C-974E-3A599FA17861}" srcId="{BC82BE0C-E36D-4C3A-A61E-6A16B20F6005}" destId="{EBCA9D8A-C0F9-4D3C-BB9F-D42D35D1495C}" srcOrd="4" destOrd="0" parTransId="{1B69AA31-38C7-4080-B95A-5E2FE332BFFB}" sibTransId="{A0209649-5C97-4FF1-BBB4-0ACBD4B854D0}"/>
    <dgm:cxn modelId="{C749B4A0-1684-477A-8C78-CFF70CCF6CB3}" srcId="{BC82BE0C-E36D-4C3A-A61E-6A16B20F6005}" destId="{6DAE19E6-C594-4CFB-8658-3F4889356670}" srcOrd="0" destOrd="0" parTransId="{F37B0D68-B912-49EB-8F33-66C9116299D2}" sibTransId="{D590B7DC-FC7C-4D6F-95F7-605BEA71E166}"/>
    <dgm:cxn modelId="{E8D3570A-A7A0-4B3A-8747-BDE63ED70F33}" srcId="{BC82BE0C-E36D-4C3A-A61E-6A16B20F6005}" destId="{AF9C6DEC-E916-436D-806D-C9D4EFDF5595}" srcOrd="1" destOrd="0" parTransId="{138EBFA0-5F06-4680-8496-480BD5D57EEA}" sibTransId="{DBC8095A-1739-411E-95EE-F335019F04E8}"/>
    <dgm:cxn modelId="{748AD8EF-EE51-4C9E-853D-919758434D3E}" type="presOf" srcId="{156DA22A-D9C5-4148-8946-7B3B62E2D369}" destId="{F5C19A4B-62A9-4A5B-8A7E-59AAD478932B}" srcOrd="0" destOrd="0" presId="urn:microsoft.com/office/officeart/2005/8/layout/vList2"/>
    <dgm:cxn modelId="{A1B74299-50C6-43E1-9E44-C5784F5B8886}" type="presOf" srcId="{EBCA9D8A-C0F9-4D3C-BB9F-D42D35D1495C}" destId="{A7AF610C-E826-4243-A42D-12565C19CE07}" srcOrd="0" destOrd="0" presId="urn:microsoft.com/office/officeart/2005/8/layout/vList2"/>
    <dgm:cxn modelId="{30D04BEF-1CCB-4F4D-B624-91596D554B81}" type="presOf" srcId="{BC82BE0C-E36D-4C3A-A61E-6A16B20F6005}" destId="{27958ED5-A64F-4E91-A090-D5CA5AF215A4}" srcOrd="0" destOrd="0" presId="urn:microsoft.com/office/officeart/2005/8/layout/vList2"/>
    <dgm:cxn modelId="{9C1E35F2-4D74-4A29-8120-008306F6E9AF}" type="presParOf" srcId="{27958ED5-A64F-4E91-A090-D5CA5AF215A4}" destId="{E6877B4B-05EA-491F-A938-80A2EC2BCD14}" srcOrd="0" destOrd="0" presId="urn:microsoft.com/office/officeart/2005/8/layout/vList2"/>
    <dgm:cxn modelId="{46655D44-8D46-440A-A5AA-2562A79413A1}" type="presParOf" srcId="{27958ED5-A64F-4E91-A090-D5CA5AF215A4}" destId="{641CBB6F-1AFF-46C4-B12A-678F469BA79A}" srcOrd="1" destOrd="0" presId="urn:microsoft.com/office/officeart/2005/8/layout/vList2"/>
    <dgm:cxn modelId="{1351B901-1E50-410E-AF20-5ABB3B906EAC}" type="presParOf" srcId="{27958ED5-A64F-4E91-A090-D5CA5AF215A4}" destId="{1D553A3B-342C-46ED-82B6-6452E70F2C56}" srcOrd="2" destOrd="0" presId="urn:microsoft.com/office/officeart/2005/8/layout/vList2"/>
    <dgm:cxn modelId="{C25C1994-4F18-4120-B92D-48677BEA24A9}" type="presParOf" srcId="{27958ED5-A64F-4E91-A090-D5CA5AF215A4}" destId="{DE00A620-F9E5-4DED-A066-28043CFC5944}" srcOrd="3" destOrd="0" presId="urn:microsoft.com/office/officeart/2005/8/layout/vList2"/>
    <dgm:cxn modelId="{C88282E6-C23B-45DC-9487-5BC4B184F41B}" type="presParOf" srcId="{27958ED5-A64F-4E91-A090-D5CA5AF215A4}" destId="{F5C19A4B-62A9-4A5B-8A7E-59AAD478932B}" srcOrd="4" destOrd="0" presId="urn:microsoft.com/office/officeart/2005/8/layout/vList2"/>
    <dgm:cxn modelId="{0C6657ED-F91E-4083-BE33-8132AE14EB17}" type="presParOf" srcId="{27958ED5-A64F-4E91-A090-D5CA5AF215A4}" destId="{EFF1A4DB-96F7-49ED-8D49-DD8B176E3921}" srcOrd="5" destOrd="0" presId="urn:microsoft.com/office/officeart/2005/8/layout/vList2"/>
    <dgm:cxn modelId="{D1EEA177-5A01-45F6-AE5A-E19C20042745}" type="presParOf" srcId="{27958ED5-A64F-4E91-A090-D5CA5AF215A4}" destId="{CED11298-10FC-48E2-82FD-E6F2DBB10A2C}" srcOrd="6" destOrd="0" presId="urn:microsoft.com/office/officeart/2005/8/layout/vList2"/>
    <dgm:cxn modelId="{4BEEDA84-31A4-45BB-85BF-5546961E1A91}" type="presParOf" srcId="{27958ED5-A64F-4E91-A090-D5CA5AF215A4}" destId="{9916B46E-CD64-418D-A39A-D3E51524629A}" srcOrd="7" destOrd="0" presId="urn:microsoft.com/office/officeart/2005/8/layout/vList2"/>
    <dgm:cxn modelId="{CD9CE819-CCB0-4F43-BDEE-F617A6364B0D}" type="presParOf" srcId="{27958ED5-A64F-4E91-A090-D5CA5AF215A4}" destId="{A7AF610C-E826-4243-A42D-12565C19CE07}" srcOrd="8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C9659A5-1AE1-4D95-A612-D8F29E95EB52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33C9634-5862-49D4-95A4-B304A9478664}">
      <dgm:prSet/>
      <dgm:spPr/>
      <dgm:t>
        <a:bodyPr/>
        <a:lstStyle/>
        <a:p>
          <a:pPr rtl="0"/>
          <a:r>
            <a:rPr lang="en-US" dirty="0" err="1" smtClean="0"/>
            <a:t>Chlorhexidene</a:t>
          </a:r>
          <a:r>
            <a:rPr lang="en-US" dirty="0" smtClean="0"/>
            <a:t> in the form of a salt (</a:t>
          </a:r>
          <a:r>
            <a:rPr lang="en-US" dirty="0" err="1" smtClean="0"/>
            <a:t>i.e.gluconate</a:t>
          </a:r>
          <a:r>
            <a:rPr lang="en-US" dirty="0" smtClean="0"/>
            <a:t> , acetate or </a:t>
          </a:r>
          <a:r>
            <a:rPr lang="en-US" dirty="0" err="1" smtClean="0"/>
            <a:t>hydrochlorate</a:t>
          </a:r>
          <a:r>
            <a:rPr lang="en-US" dirty="0" smtClean="0"/>
            <a:t>) - used since 1950’s  - as an oral antiseptic in the form of a mouthwash, sub gingival </a:t>
          </a:r>
          <a:r>
            <a:rPr lang="en-US" dirty="0" err="1" smtClean="0"/>
            <a:t>irrigant</a:t>
          </a:r>
          <a:r>
            <a:rPr lang="en-US" dirty="0" smtClean="0"/>
            <a:t>, gel, toothpaste &amp; chewing gum.</a:t>
          </a:r>
          <a:endParaRPr lang="en-US" dirty="0"/>
        </a:p>
      </dgm:t>
    </dgm:pt>
    <dgm:pt modelId="{DA0555E7-DAA4-403B-A37E-1AEC410F5BD9}" type="parTrans" cxnId="{7651CFF4-7867-46E6-9BE1-216BD6D19F1B}">
      <dgm:prSet/>
      <dgm:spPr/>
      <dgm:t>
        <a:bodyPr/>
        <a:lstStyle/>
        <a:p>
          <a:endParaRPr lang="en-US"/>
        </a:p>
      </dgm:t>
    </dgm:pt>
    <dgm:pt modelId="{11C59C99-C885-49FA-B072-33357F5AE7D4}" type="sibTrans" cxnId="{7651CFF4-7867-46E6-9BE1-216BD6D19F1B}">
      <dgm:prSet/>
      <dgm:spPr/>
      <dgm:t>
        <a:bodyPr/>
        <a:lstStyle/>
        <a:p>
          <a:endParaRPr lang="en-US"/>
        </a:p>
      </dgm:t>
    </dgm:pt>
    <dgm:pt modelId="{571E9DD9-5B1C-47FF-AD04-7BB12055A81C}">
      <dgm:prSet/>
      <dgm:spPr/>
      <dgm:t>
        <a:bodyPr/>
        <a:lstStyle/>
        <a:p>
          <a:pPr rtl="0"/>
          <a:r>
            <a:rPr lang="en-US" dirty="0" smtClean="0"/>
            <a:t>It is a cationic </a:t>
          </a:r>
          <a:r>
            <a:rPr lang="en-US" dirty="0" err="1" smtClean="0"/>
            <a:t>bisbiguanide</a:t>
          </a:r>
          <a:r>
            <a:rPr lang="en-US" dirty="0" smtClean="0"/>
            <a:t> with optimal antimicrobial action </a:t>
          </a:r>
          <a:endParaRPr lang="en-US" dirty="0"/>
        </a:p>
      </dgm:t>
    </dgm:pt>
    <dgm:pt modelId="{2EC2C557-ABAF-4BAD-AA78-57CCAD6EB19B}" type="parTrans" cxnId="{3B41C665-F6E0-4E0C-AF2C-52EA40BEC375}">
      <dgm:prSet/>
      <dgm:spPr/>
      <dgm:t>
        <a:bodyPr/>
        <a:lstStyle/>
        <a:p>
          <a:endParaRPr lang="en-US"/>
        </a:p>
      </dgm:t>
    </dgm:pt>
    <dgm:pt modelId="{CB7A0853-D8F5-4358-8C64-9C1A86E8D7D9}" type="sibTrans" cxnId="{3B41C665-F6E0-4E0C-AF2C-52EA40BEC375}">
      <dgm:prSet/>
      <dgm:spPr/>
      <dgm:t>
        <a:bodyPr/>
        <a:lstStyle/>
        <a:p>
          <a:endParaRPr lang="en-US"/>
        </a:p>
      </dgm:t>
    </dgm:pt>
    <dgm:pt modelId="{71F1CE16-168C-44D5-9CEB-D619AB474F89}">
      <dgm:prSet/>
      <dgm:spPr/>
      <dgm:t>
        <a:bodyPr/>
        <a:lstStyle/>
        <a:p>
          <a:pPr rtl="0"/>
          <a:r>
            <a:rPr lang="en-US" dirty="0" smtClean="0"/>
            <a:t>pH 5.5-7.0</a:t>
          </a:r>
          <a:endParaRPr lang="en-US" dirty="0"/>
        </a:p>
      </dgm:t>
    </dgm:pt>
    <dgm:pt modelId="{6EEEB930-41DA-4FEE-8487-F850E1F5DF04}" type="parTrans" cxnId="{E5F3614A-FBB7-4D06-8FDF-2E6977BF3F98}">
      <dgm:prSet/>
      <dgm:spPr/>
      <dgm:t>
        <a:bodyPr/>
        <a:lstStyle/>
        <a:p>
          <a:endParaRPr lang="en-US"/>
        </a:p>
      </dgm:t>
    </dgm:pt>
    <dgm:pt modelId="{46B9608B-AC7E-49C1-8687-AC7DCD8914B2}" type="sibTrans" cxnId="{E5F3614A-FBB7-4D06-8FDF-2E6977BF3F98}">
      <dgm:prSet/>
      <dgm:spPr/>
      <dgm:t>
        <a:bodyPr/>
        <a:lstStyle/>
        <a:p>
          <a:endParaRPr lang="en-US"/>
        </a:p>
      </dgm:t>
    </dgm:pt>
    <dgm:pt modelId="{2E0486BE-86EB-4742-AAE3-FE71F053DD0D}">
      <dgm:prSet/>
      <dgm:spPr/>
      <dgm:t>
        <a:bodyPr/>
        <a:lstStyle/>
        <a:p>
          <a:pPr rtl="0"/>
          <a:r>
            <a:rPr lang="en-US" dirty="0" smtClean="0"/>
            <a:t>Concentrations used – 0.12% , 0.2% &amp; 2%</a:t>
          </a:r>
          <a:endParaRPr lang="en-US" dirty="0"/>
        </a:p>
      </dgm:t>
    </dgm:pt>
    <dgm:pt modelId="{76289C71-F0D0-4FBE-9B88-7E11ED0F55D9}" type="parTrans" cxnId="{77E74468-D590-434C-B98E-79F343F9FF5F}">
      <dgm:prSet/>
      <dgm:spPr/>
      <dgm:t>
        <a:bodyPr/>
        <a:lstStyle/>
        <a:p>
          <a:endParaRPr lang="en-US"/>
        </a:p>
      </dgm:t>
    </dgm:pt>
    <dgm:pt modelId="{7C818B2F-A4B7-444B-B971-EEFAADEAA2DF}" type="sibTrans" cxnId="{77E74468-D590-434C-B98E-79F343F9FF5F}">
      <dgm:prSet/>
      <dgm:spPr/>
      <dgm:t>
        <a:bodyPr/>
        <a:lstStyle/>
        <a:p>
          <a:endParaRPr lang="en-US"/>
        </a:p>
      </dgm:t>
    </dgm:pt>
    <dgm:pt modelId="{982B031E-A38A-4061-999A-B2D52BED41B0}" type="pres">
      <dgm:prSet presAssocID="{BC9659A5-1AE1-4D95-A612-D8F29E95EB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BACD5A-2318-458F-8444-BF4585C59931}" type="pres">
      <dgm:prSet presAssocID="{033C9634-5862-49D4-95A4-B304A947866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6FAD0-BCBE-4BE5-9FEA-4D2C0D493063}" type="pres">
      <dgm:prSet presAssocID="{11C59C99-C885-49FA-B072-33357F5AE7D4}" presName="spacer" presStyleCnt="0"/>
      <dgm:spPr/>
    </dgm:pt>
    <dgm:pt modelId="{67B4D824-8FC8-4E83-8F06-9CE573FE36B1}" type="pres">
      <dgm:prSet presAssocID="{571E9DD9-5B1C-47FF-AD04-7BB12055A81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C3D21-B4FD-49F6-89B2-4F717F1A0701}" type="pres">
      <dgm:prSet presAssocID="{CB7A0853-D8F5-4358-8C64-9C1A86E8D7D9}" presName="spacer" presStyleCnt="0"/>
      <dgm:spPr/>
    </dgm:pt>
    <dgm:pt modelId="{CC1557C7-233A-4CBD-BC9C-4DC817184033}" type="pres">
      <dgm:prSet presAssocID="{71F1CE16-168C-44D5-9CEB-D619AB474F8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1ED4E-A4D1-4F5E-B300-739045D84699}" type="pres">
      <dgm:prSet presAssocID="{46B9608B-AC7E-49C1-8687-AC7DCD8914B2}" presName="spacer" presStyleCnt="0"/>
      <dgm:spPr/>
    </dgm:pt>
    <dgm:pt modelId="{096E06EC-015A-427C-A150-AF276996A30B}" type="pres">
      <dgm:prSet presAssocID="{2E0486BE-86EB-4742-AAE3-FE71F053DD0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A00C4A-1812-40D0-9605-97A658700A45}" type="presOf" srcId="{033C9634-5862-49D4-95A4-B304A9478664}" destId="{C4BACD5A-2318-458F-8444-BF4585C59931}" srcOrd="0" destOrd="0" presId="urn:microsoft.com/office/officeart/2005/8/layout/vList2"/>
    <dgm:cxn modelId="{77E74468-D590-434C-B98E-79F343F9FF5F}" srcId="{BC9659A5-1AE1-4D95-A612-D8F29E95EB52}" destId="{2E0486BE-86EB-4742-AAE3-FE71F053DD0D}" srcOrd="3" destOrd="0" parTransId="{76289C71-F0D0-4FBE-9B88-7E11ED0F55D9}" sibTransId="{7C818B2F-A4B7-444B-B971-EEFAADEAA2DF}"/>
    <dgm:cxn modelId="{E46DE537-9AAE-4E78-A25F-BFC9474F73DB}" type="presOf" srcId="{2E0486BE-86EB-4742-AAE3-FE71F053DD0D}" destId="{096E06EC-015A-427C-A150-AF276996A30B}" srcOrd="0" destOrd="0" presId="urn:microsoft.com/office/officeart/2005/8/layout/vList2"/>
    <dgm:cxn modelId="{1DFDD4B7-B220-4FE1-9646-E1AB830CDE3D}" type="presOf" srcId="{571E9DD9-5B1C-47FF-AD04-7BB12055A81C}" destId="{67B4D824-8FC8-4E83-8F06-9CE573FE36B1}" srcOrd="0" destOrd="0" presId="urn:microsoft.com/office/officeart/2005/8/layout/vList2"/>
    <dgm:cxn modelId="{1B9E3367-C1D8-4597-B0A9-59D9B690BDF6}" type="presOf" srcId="{71F1CE16-168C-44D5-9CEB-D619AB474F89}" destId="{CC1557C7-233A-4CBD-BC9C-4DC817184033}" srcOrd="0" destOrd="0" presId="urn:microsoft.com/office/officeart/2005/8/layout/vList2"/>
    <dgm:cxn modelId="{E5F3614A-FBB7-4D06-8FDF-2E6977BF3F98}" srcId="{BC9659A5-1AE1-4D95-A612-D8F29E95EB52}" destId="{71F1CE16-168C-44D5-9CEB-D619AB474F89}" srcOrd="2" destOrd="0" parTransId="{6EEEB930-41DA-4FEE-8487-F850E1F5DF04}" sibTransId="{46B9608B-AC7E-49C1-8687-AC7DCD8914B2}"/>
    <dgm:cxn modelId="{7651CFF4-7867-46E6-9BE1-216BD6D19F1B}" srcId="{BC9659A5-1AE1-4D95-A612-D8F29E95EB52}" destId="{033C9634-5862-49D4-95A4-B304A9478664}" srcOrd="0" destOrd="0" parTransId="{DA0555E7-DAA4-403B-A37E-1AEC410F5BD9}" sibTransId="{11C59C99-C885-49FA-B072-33357F5AE7D4}"/>
    <dgm:cxn modelId="{5D9161EC-62BB-4387-89C9-C786BC9B118D}" type="presOf" srcId="{BC9659A5-1AE1-4D95-A612-D8F29E95EB52}" destId="{982B031E-A38A-4061-999A-B2D52BED41B0}" srcOrd="0" destOrd="0" presId="urn:microsoft.com/office/officeart/2005/8/layout/vList2"/>
    <dgm:cxn modelId="{3B41C665-F6E0-4E0C-AF2C-52EA40BEC375}" srcId="{BC9659A5-1AE1-4D95-A612-D8F29E95EB52}" destId="{571E9DD9-5B1C-47FF-AD04-7BB12055A81C}" srcOrd="1" destOrd="0" parTransId="{2EC2C557-ABAF-4BAD-AA78-57CCAD6EB19B}" sibTransId="{CB7A0853-D8F5-4358-8C64-9C1A86E8D7D9}"/>
    <dgm:cxn modelId="{6665E0C8-95D1-4FC0-AB00-3906DC136EA6}" type="presParOf" srcId="{982B031E-A38A-4061-999A-B2D52BED41B0}" destId="{C4BACD5A-2318-458F-8444-BF4585C59931}" srcOrd="0" destOrd="0" presId="urn:microsoft.com/office/officeart/2005/8/layout/vList2"/>
    <dgm:cxn modelId="{4C86E799-ED70-40F0-837D-DAB891D78A6D}" type="presParOf" srcId="{982B031E-A38A-4061-999A-B2D52BED41B0}" destId="{8996FAD0-BCBE-4BE5-9FEA-4D2C0D493063}" srcOrd="1" destOrd="0" presId="urn:microsoft.com/office/officeart/2005/8/layout/vList2"/>
    <dgm:cxn modelId="{D0F6E2E8-ECCE-482F-AD6E-F47C196DB356}" type="presParOf" srcId="{982B031E-A38A-4061-999A-B2D52BED41B0}" destId="{67B4D824-8FC8-4E83-8F06-9CE573FE36B1}" srcOrd="2" destOrd="0" presId="urn:microsoft.com/office/officeart/2005/8/layout/vList2"/>
    <dgm:cxn modelId="{DB3D00ED-05EA-4507-A59F-400E29372E81}" type="presParOf" srcId="{982B031E-A38A-4061-999A-B2D52BED41B0}" destId="{A6FC3D21-B4FD-49F6-89B2-4F717F1A0701}" srcOrd="3" destOrd="0" presId="urn:microsoft.com/office/officeart/2005/8/layout/vList2"/>
    <dgm:cxn modelId="{C8D917C3-E67C-4A5C-8D03-5258C345FE73}" type="presParOf" srcId="{982B031E-A38A-4061-999A-B2D52BED41B0}" destId="{CC1557C7-233A-4CBD-BC9C-4DC817184033}" srcOrd="4" destOrd="0" presId="urn:microsoft.com/office/officeart/2005/8/layout/vList2"/>
    <dgm:cxn modelId="{B82D5338-AC05-4806-AF20-7C739C558FB4}" type="presParOf" srcId="{982B031E-A38A-4061-999A-B2D52BED41B0}" destId="{2DA1ED4E-A4D1-4F5E-B300-739045D84699}" srcOrd="5" destOrd="0" presId="urn:microsoft.com/office/officeart/2005/8/layout/vList2"/>
    <dgm:cxn modelId="{0304902E-45F5-4DD5-9F32-6539F044B6FE}" type="presParOf" srcId="{982B031E-A38A-4061-999A-B2D52BED41B0}" destId="{096E06EC-015A-427C-A150-AF276996A30B}" srcOrd="6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05A5B26-E8F8-458B-987A-9DCAF299EAB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DBAB51-766E-4A07-B47A-6A97C744AF06}">
      <dgm:prSet/>
      <dgm:spPr/>
      <dgm:t>
        <a:bodyPr/>
        <a:lstStyle/>
        <a:p>
          <a:pPr rtl="0"/>
          <a:r>
            <a:rPr lang="en-US" dirty="0" err="1" smtClean="0"/>
            <a:t>Chlorhexidine</a:t>
          </a:r>
          <a:r>
            <a:rPr lang="en-US" dirty="0" smtClean="0"/>
            <a:t> penetrates the cell wall &amp; causes precipitation /  coagulation of cytoplasm probably caused by cross- linking.</a:t>
          </a:r>
          <a:endParaRPr lang="en-US" dirty="0"/>
        </a:p>
      </dgm:t>
    </dgm:pt>
    <dgm:pt modelId="{5B5EE5D1-53C4-4D79-ADC9-E54155BD45B2}" type="parTrans" cxnId="{75B79FD1-86F8-428F-B294-FB08B84AFE3F}">
      <dgm:prSet/>
      <dgm:spPr/>
      <dgm:t>
        <a:bodyPr/>
        <a:lstStyle/>
        <a:p>
          <a:endParaRPr lang="en-US"/>
        </a:p>
      </dgm:t>
    </dgm:pt>
    <dgm:pt modelId="{76A7DC43-550C-4FC4-B9E9-1E6AF7CF748F}" type="sibTrans" cxnId="{75B79FD1-86F8-428F-B294-FB08B84AFE3F}">
      <dgm:prSet/>
      <dgm:spPr/>
      <dgm:t>
        <a:bodyPr/>
        <a:lstStyle/>
        <a:p>
          <a:endParaRPr lang="en-US"/>
        </a:p>
      </dgm:t>
    </dgm:pt>
    <dgm:pt modelId="{8E921226-91CA-4D3F-BABB-2F63D163DF35}" type="pres">
      <dgm:prSet presAssocID="{205A5B26-E8F8-458B-987A-9DCAF299EA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C59BE0-3094-4531-89AE-ED64590A7413}" type="pres">
      <dgm:prSet presAssocID="{46DBAB51-766E-4A07-B47A-6A97C744AF0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9CC603-66F2-4825-984D-F2E45E22F0F4}" type="presOf" srcId="{205A5B26-E8F8-458B-987A-9DCAF299EAB2}" destId="{8E921226-91CA-4D3F-BABB-2F63D163DF35}" srcOrd="0" destOrd="0" presId="urn:microsoft.com/office/officeart/2005/8/layout/vList2"/>
    <dgm:cxn modelId="{75B79FD1-86F8-428F-B294-FB08B84AFE3F}" srcId="{205A5B26-E8F8-458B-987A-9DCAF299EAB2}" destId="{46DBAB51-766E-4A07-B47A-6A97C744AF06}" srcOrd="0" destOrd="0" parTransId="{5B5EE5D1-53C4-4D79-ADC9-E54155BD45B2}" sibTransId="{76A7DC43-550C-4FC4-B9E9-1E6AF7CF748F}"/>
    <dgm:cxn modelId="{8FF79B4E-695E-42AD-9C26-8E5EFD28CC51}" type="presOf" srcId="{46DBAB51-766E-4A07-B47A-6A97C744AF06}" destId="{87C59BE0-3094-4531-89AE-ED64590A7413}" srcOrd="0" destOrd="0" presId="urn:microsoft.com/office/officeart/2005/8/layout/vList2"/>
    <dgm:cxn modelId="{B1B8473B-2EB7-4844-834E-E36938AEDA8E}" type="presParOf" srcId="{8E921226-91CA-4D3F-BABB-2F63D163DF35}" destId="{87C59BE0-3094-4531-89AE-ED64590A7413}" srcOrd="0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25B71CA-10F7-452D-8908-027E4E15D30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C9C0E2-B54B-49B2-829C-07D44D66145D}">
      <dgm:prSet/>
      <dgm:spPr/>
      <dgm:t>
        <a:bodyPr/>
        <a:lstStyle/>
        <a:p>
          <a:pPr rtl="0"/>
          <a:r>
            <a:rPr lang="en-US" dirty="0" smtClean="0"/>
            <a:t>Positively charged molecules of </a:t>
          </a:r>
          <a:r>
            <a:rPr lang="en-US" dirty="0" err="1" smtClean="0"/>
            <a:t>chlorhexidene</a:t>
          </a:r>
          <a:r>
            <a:rPr lang="en-US" dirty="0" smtClean="0"/>
            <a:t> bind readily to the negatively charged cell wall, mainly to phosphate groups in LPS, &amp; carboxyl groups in proteins.</a:t>
          </a:r>
          <a:endParaRPr lang="en-US" dirty="0"/>
        </a:p>
      </dgm:t>
    </dgm:pt>
    <dgm:pt modelId="{742DD62B-F1B1-4CD9-ADF7-C9BCE68D3B54}" type="parTrans" cxnId="{8C02D8DD-1335-4BEE-AB89-9015C6436191}">
      <dgm:prSet/>
      <dgm:spPr/>
      <dgm:t>
        <a:bodyPr/>
        <a:lstStyle/>
        <a:p>
          <a:endParaRPr lang="en-US"/>
        </a:p>
      </dgm:t>
    </dgm:pt>
    <dgm:pt modelId="{DB1BFF32-D7D2-4076-A3D3-5E09BEA2FE7F}" type="sibTrans" cxnId="{8C02D8DD-1335-4BEE-AB89-9015C6436191}">
      <dgm:prSet/>
      <dgm:spPr/>
      <dgm:t>
        <a:bodyPr/>
        <a:lstStyle/>
        <a:p>
          <a:endParaRPr lang="en-US"/>
        </a:p>
      </dgm:t>
    </dgm:pt>
    <dgm:pt modelId="{9D2AEA7C-1258-4354-B9EF-EB1144574893}">
      <dgm:prSet/>
      <dgm:spPr/>
      <dgm:t>
        <a:bodyPr/>
        <a:lstStyle/>
        <a:p>
          <a:pPr rtl="0"/>
          <a:r>
            <a:rPr lang="en-US" dirty="0" smtClean="0"/>
            <a:t>It therefore interferes with membrane transport initialing  a leakage of low molecular weight substances. </a:t>
          </a:r>
          <a:endParaRPr lang="en-US" dirty="0"/>
        </a:p>
      </dgm:t>
    </dgm:pt>
    <dgm:pt modelId="{FF11D6BB-8793-48C1-88AC-ECB4EFE94BD7}" type="parTrans" cxnId="{C5EDF05D-F36B-4C0E-AB99-6E8A679CF460}">
      <dgm:prSet/>
      <dgm:spPr/>
      <dgm:t>
        <a:bodyPr/>
        <a:lstStyle/>
        <a:p>
          <a:endParaRPr lang="en-US"/>
        </a:p>
      </dgm:t>
    </dgm:pt>
    <dgm:pt modelId="{85D059D5-696E-4004-8776-F04F441C3671}" type="sibTrans" cxnId="{C5EDF05D-F36B-4C0E-AB99-6E8A679CF460}">
      <dgm:prSet/>
      <dgm:spPr/>
      <dgm:t>
        <a:bodyPr/>
        <a:lstStyle/>
        <a:p>
          <a:endParaRPr lang="en-US"/>
        </a:p>
      </dgm:t>
    </dgm:pt>
    <dgm:pt modelId="{4998475F-EF4D-4869-A742-AC84E0B824A8}" type="pres">
      <dgm:prSet presAssocID="{D25B71CA-10F7-452D-8908-027E4E15D3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35F49-27C5-4760-A619-9DA97633F498}" type="pres">
      <dgm:prSet presAssocID="{39C9C0E2-B54B-49B2-829C-07D44D66145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57B51-21B8-46EE-A0D1-0065885CB3D6}" type="pres">
      <dgm:prSet presAssocID="{DB1BFF32-D7D2-4076-A3D3-5E09BEA2FE7F}" presName="spacer" presStyleCnt="0"/>
      <dgm:spPr/>
    </dgm:pt>
    <dgm:pt modelId="{5576A95E-FA83-4241-83A0-E17571BE22E0}" type="pres">
      <dgm:prSet presAssocID="{9D2AEA7C-1258-4354-B9EF-EB11445748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FFA240-57FA-477C-89D9-99181A1F9DF3}" type="presOf" srcId="{39C9C0E2-B54B-49B2-829C-07D44D66145D}" destId="{E3D35F49-27C5-4760-A619-9DA97633F498}" srcOrd="0" destOrd="0" presId="urn:microsoft.com/office/officeart/2005/8/layout/vList2"/>
    <dgm:cxn modelId="{09A3AEFE-90AC-4CA6-A988-A285773811D8}" type="presOf" srcId="{9D2AEA7C-1258-4354-B9EF-EB1144574893}" destId="{5576A95E-FA83-4241-83A0-E17571BE22E0}" srcOrd="0" destOrd="0" presId="urn:microsoft.com/office/officeart/2005/8/layout/vList2"/>
    <dgm:cxn modelId="{C5EDF05D-F36B-4C0E-AB99-6E8A679CF460}" srcId="{D25B71CA-10F7-452D-8908-027E4E15D304}" destId="{9D2AEA7C-1258-4354-B9EF-EB1144574893}" srcOrd="1" destOrd="0" parTransId="{FF11D6BB-8793-48C1-88AC-ECB4EFE94BD7}" sibTransId="{85D059D5-696E-4004-8776-F04F441C3671}"/>
    <dgm:cxn modelId="{8959D44E-DF88-4DDE-9EC6-6C1048843556}" type="presOf" srcId="{D25B71CA-10F7-452D-8908-027E4E15D304}" destId="{4998475F-EF4D-4869-A742-AC84E0B824A8}" srcOrd="0" destOrd="0" presId="urn:microsoft.com/office/officeart/2005/8/layout/vList2"/>
    <dgm:cxn modelId="{8C02D8DD-1335-4BEE-AB89-9015C6436191}" srcId="{D25B71CA-10F7-452D-8908-027E4E15D304}" destId="{39C9C0E2-B54B-49B2-829C-07D44D66145D}" srcOrd="0" destOrd="0" parTransId="{742DD62B-F1B1-4CD9-ADF7-C9BCE68D3B54}" sibTransId="{DB1BFF32-D7D2-4076-A3D3-5E09BEA2FE7F}"/>
    <dgm:cxn modelId="{9602998D-3552-45E2-A3D9-BEE74042E674}" type="presParOf" srcId="{4998475F-EF4D-4869-A742-AC84E0B824A8}" destId="{E3D35F49-27C5-4760-A619-9DA97633F498}" srcOrd="0" destOrd="0" presId="urn:microsoft.com/office/officeart/2005/8/layout/vList2"/>
    <dgm:cxn modelId="{A478F724-7948-4975-B737-610C49681AD0}" type="presParOf" srcId="{4998475F-EF4D-4869-A742-AC84E0B824A8}" destId="{24157B51-21B8-46EE-A0D1-0065885CB3D6}" srcOrd="1" destOrd="0" presId="urn:microsoft.com/office/officeart/2005/8/layout/vList2"/>
    <dgm:cxn modelId="{67231CE7-BB89-494D-9E70-D995936EEA6E}" type="presParOf" srcId="{4998475F-EF4D-4869-A742-AC84E0B824A8}" destId="{5576A95E-FA83-4241-83A0-E17571BE22E0}" srcOrd="2" destOrd="0" presId="urn:microsoft.com/office/officeart/2005/8/layout/vList2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1301114-A492-42D2-910B-3CF891D39BF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04F3E7-4623-45F9-8BE8-A11F64820679}">
      <dgm:prSet/>
      <dgm:spPr/>
      <dgm:t>
        <a:bodyPr/>
        <a:lstStyle/>
        <a:p>
          <a:pPr rtl="0"/>
          <a:r>
            <a:rPr lang="en-US" dirty="0" smtClean="0"/>
            <a:t>Acts by adsorbing into the cell walls of the micro-organisms &amp; causing leakage of intracellular components.</a:t>
          </a:r>
          <a:endParaRPr lang="en-US" dirty="0"/>
        </a:p>
      </dgm:t>
    </dgm:pt>
    <dgm:pt modelId="{AF301721-393D-4EFB-97B3-0824185C3AA3}" type="parTrans" cxnId="{BA40D538-518A-4632-8BED-6793A5D0D2B2}">
      <dgm:prSet/>
      <dgm:spPr/>
      <dgm:t>
        <a:bodyPr/>
        <a:lstStyle/>
        <a:p>
          <a:endParaRPr lang="en-US"/>
        </a:p>
      </dgm:t>
    </dgm:pt>
    <dgm:pt modelId="{31C7E39A-FAD7-40F9-91EC-EA2D92027A99}" type="sibTrans" cxnId="{BA40D538-518A-4632-8BED-6793A5D0D2B2}">
      <dgm:prSet/>
      <dgm:spPr/>
      <dgm:t>
        <a:bodyPr/>
        <a:lstStyle/>
        <a:p>
          <a:endParaRPr lang="en-US"/>
        </a:p>
      </dgm:t>
    </dgm:pt>
    <dgm:pt modelId="{F06DCA76-275A-48B2-B993-9C45316D4FA2}">
      <dgm:prSet/>
      <dgm:spPr/>
      <dgm:t>
        <a:bodyPr/>
        <a:lstStyle/>
        <a:p>
          <a:pPr rtl="0"/>
          <a:r>
            <a:rPr lang="en-US" dirty="0" err="1" smtClean="0"/>
            <a:t>Bacteriostatic</a:t>
          </a:r>
          <a:r>
            <a:rPr lang="en-US" dirty="0" smtClean="0"/>
            <a:t> effect is considered to be more important since the bound </a:t>
          </a:r>
          <a:r>
            <a:rPr lang="en-US" dirty="0" err="1" smtClean="0"/>
            <a:t>chlorhexidene</a:t>
          </a:r>
          <a:r>
            <a:rPr lang="en-US" dirty="0" smtClean="0"/>
            <a:t> molecule is released slowly over 24 hours.</a:t>
          </a:r>
          <a:endParaRPr lang="en-US" dirty="0"/>
        </a:p>
      </dgm:t>
    </dgm:pt>
    <dgm:pt modelId="{B5234DD7-BE47-4A1E-B667-736C4DC7509E}" type="parTrans" cxnId="{645D8304-9480-43BE-B8CE-7F82AC8BC75C}">
      <dgm:prSet/>
      <dgm:spPr/>
      <dgm:t>
        <a:bodyPr/>
        <a:lstStyle/>
        <a:p>
          <a:endParaRPr lang="en-US"/>
        </a:p>
      </dgm:t>
    </dgm:pt>
    <dgm:pt modelId="{161ECC89-8D67-4921-8F14-6CD006FA01FE}" type="sibTrans" cxnId="{645D8304-9480-43BE-B8CE-7F82AC8BC75C}">
      <dgm:prSet/>
      <dgm:spPr/>
      <dgm:t>
        <a:bodyPr/>
        <a:lstStyle/>
        <a:p>
          <a:endParaRPr lang="en-US"/>
        </a:p>
      </dgm:t>
    </dgm:pt>
    <dgm:pt modelId="{DD0F7A68-F212-4FCE-A144-A567D0693335}">
      <dgm:prSet/>
      <dgm:spPr/>
      <dgm:t>
        <a:bodyPr/>
        <a:lstStyle/>
        <a:p>
          <a:pPr rtl="0"/>
          <a:r>
            <a:rPr lang="en-US" dirty="0" smtClean="0"/>
            <a:t>Effective action against E. </a:t>
          </a:r>
          <a:r>
            <a:rPr lang="en-US" dirty="0" err="1" smtClean="0"/>
            <a:t>faecalis</a:t>
          </a:r>
          <a:r>
            <a:rPr lang="en-US" dirty="0" smtClean="0"/>
            <a:t>.</a:t>
          </a:r>
          <a:endParaRPr lang="en-US" dirty="0"/>
        </a:p>
      </dgm:t>
    </dgm:pt>
    <dgm:pt modelId="{373547C6-CD90-48ED-94EF-8F344957C7C0}" type="parTrans" cxnId="{57140DD7-EB5E-4AF8-BCA1-8DC859A0D7F1}">
      <dgm:prSet/>
      <dgm:spPr/>
      <dgm:t>
        <a:bodyPr/>
        <a:lstStyle/>
        <a:p>
          <a:endParaRPr lang="en-US"/>
        </a:p>
      </dgm:t>
    </dgm:pt>
    <dgm:pt modelId="{8F59C91C-6680-4472-8944-D86CB1810809}" type="sibTrans" cxnId="{57140DD7-EB5E-4AF8-BCA1-8DC859A0D7F1}">
      <dgm:prSet/>
      <dgm:spPr/>
      <dgm:t>
        <a:bodyPr/>
        <a:lstStyle/>
        <a:p>
          <a:endParaRPr lang="en-US"/>
        </a:p>
      </dgm:t>
    </dgm:pt>
    <dgm:pt modelId="{FB1E1F88-8C2B-48D2-9C8B-2A62FE32292F}" type="pres">
      <dgm:prSet presAssocID="{11301114-A492-42D2-910B-3CF891D39B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795E0-712D-474F-8740-CD3B2AB2926A}" type="pres">
      <dgm:prSet presAssocID="{D604F3E7-4623-45F9-8BE8-A11F6482067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0C896-0673-4ECE-A3B5-1921AC3161D1}" type="pres">
      <dgm:prSet presAssocID="{31C7E39A-FAD7-40F9-91EC-EA2D92027A99}" presName="spacer" presStyleCnt="0"/>
      <dgm:spPr/>
    </dgm:pt>
    <dgm:pt modelId="{64D5247F-01AD-46DE-860A-3A4D3AFFA409}" type="pres">
      <dgm:prSet presAssocID="{F06DCA76-275A-48B2-B993-9C45316D4FA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88292-6DC8-45C6-944B-95757A43870A}" type="pres">
      <dgm:prSet presAssocID="{161ECC89-8D67-4921-8F14-6CD006FA01FE}" presName="spacer" presStyleCnt="0"/>
      <dgm:spPr/>
    </dgm:pt>
    <dgm:pt modelId="{AF75DBD5-6769-4383-8ABB-DC2568ACA624}" type="pres">
      <dgm:prSet presAssocID="{DD0F7A68-F212-4FCE-A144-A567D069333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140DD7-EB5E-4AF8-BCA1-8DC859A0D7F1}" srcId="{11301114-A492-42D2-910B-3CF891D39BFD}" destId="{DD0F7A68-F212-4FCE-A144-A567D0693335}" srcOrd="2" destOrd="0" parTransId="{373547C6-CD90-48ED-94EF-8F344957C7C0}" sibTransId="{8F59C91C-6680-4472-8944-D86CB1810809}"/>
    <dgm:cxn modelId="{645D8304-9480-43BE-B8CE-7F82AC8BC75C}" srcId="{11301114-A492-42D2-910B-3CF891D39BFD}" destId="{F06DCA76-275A-48B2-B993-9C45316D4FA2}" srcOrd="1" destOrd="0" parTransId="{B5234DD7-BE47-4A1E-B667-736C4DC7509E}" sibTransId="{161ECC89-8D67-4921-8F14-6CD006FA01FE}"/>
    <dgm:cxn modelId="{844296DF-17B8-49C0-8E2A-015ED5973A6D}" type="presOf" srcId="{F06DCA76-275A-48B2-B993-9C45316D4FA2}" destId="{64D5247F-01AD-46DE-860A-3A4D3AFFA409}" srcOrd="0" destOrd="0" presId="urn:microsoft.com/office/officeart/2005/8/layout/vList2"/>
    <dgm:cxn modelId="{8AEC0141-48D5-47A9-A308-6C1CF67BD990}" type="presOf" srcId="{DD0F7A68-F212-4FCE-A144-A567D0693335}" destId="{AF75DBD5-6769-4383-8ABB-DC2568ACA624}" srcOrd="0" destOrd="0" presId="urn:microsoft.com/office/officeart/2005/8/layout/vList2"/>
    <dgm:cxn modelId="{7AAF4DF3-4066-4B0A-BB01-837AC805CE82}" type="presOf" srcId="{11301114-A492-42D2-910B-3CF891D39BFD}" destId="{FB1E1F88-8C2B-48D2-9C8B-2A62FE32292F}" srcOrd="0" destOrd="0" presId="urn:microsoft.com/office/officeart/2005/8/layout/vList2"/>
    <dgm:cxn modelId="{6CEF1CAF-A289-415C-9DFD-62FDCDA50DA3}" type="presOf" srcId="{D604F3E7-4623-45F9-8BE8-A11F64820679}" destId="{6C5795E0-712D-474F-8740-CD3B2AB2926A}" srcOrd="0" destOrd="0" presId="urn:microsoft.com/office/officeart/2005/8/layout/vList2"/>
    <dgm:cxn modelId="{BA40D538-518A-4632-8BED-6793A5D0D2B2}" srcId="{11301114-A492-42D2-910B-3CF891D39BFD}" destId="{D604F3E7-4623-45F9-8BE8-A11F64820679}" srcOrd="0" destOrd="0" parTransId="{AF301721-393D-4EFB-97B3-0824185C3AA3}" sibTransId="{31C7E39A-FAD7-40F9-91EC-EA2D92027A99}"/>
    <dgm:cxn modelId="{32398E78-9FF0-4B0E-B730-73B4DD7865D8}" type="presParOf" srcId="{FB1E1F88-8C2B-48D2-9C8B-2A62FE32292F}" destId="{6C5795E0-712D-474F-8740-CD3B2AB2926A}" srcOrd="0" destOrd="0" presId="urn:microsoft.com/office/officeart/2005/8/layout/vList2"/>
    <dgm:cxn modelId="{2B097B42-D466-4ED4-9BFE-577E3B9BBA82}" type="presParOf" srcId="{FB1E1F88-8C2B-48D2-9C8B-2A62FE32292F}" destId="{9210C896-0673-4ECE-A3B5-1921AC3161D1}" srcOrd="1" destOrd="0" presId="urn:microsoft.com/office/officeart/2005/8/layout/vList2"/>
    <dgm:cxn modelId="{B8393956-B93E-4C09-A889-092508475395}" type="presParOf" srcId="{FB1E1F88-8C2B-48D2-9C8B-2A62FE32292F}" destId="{64D5247F-01AD-46DE-860A-3A4D3AFFA409}" srcOrd="2" destOrd="0" presId="urn:microsoft.com/office/officeart/2005/8/layout/vList2"/>
    <dgm:cxn modelId="{FDE16858-C8EE-4A3F-98E1-8266070815EA}" type="presParOf" srcId="{FB1E1F88-8C2B-48D2-9C8B-2A62FE32292F}" destId="{E8388292-6DC8-45C6-944B-95757A43870A}" srcOrd="3" destOrd="0" presId="urn:microsoft.com/office/officeart/2005/8/layout/vList2"/>
    <dgm:cxn modelId="{5CAA6229-768B-4FD3-A01F-EB46BAF57BD4}" type="presParOf" srcId="{FB1E1F88-8C2B-48D2-9C8B-2A62FE32292F}" destId="{AF75DBD5-6769-4383-8ABB-DC2568ACA624}" srcOrd="4" destOrd="0" presId="urn:microsoft.com/office/officeart/2005/8/layout/vList2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EEC7EC5-6395-4152-938C-0B0DEF8005E0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4EC4A27-D46E-4E5B-A1A7-A4DA0F19679D}">
      <dgm:prSet/>
      <dgm:spPr/>
      <dgm:t>
        <a:bodyPr/>
        <a:lstStyle/>
        <a:p>
          <a:pPr rtl="0"/>
          <a:r>
            <a:rPr lang="en-US" dirty="0" err="1" smtClean="0"/>
            <a:t>Substantivity</a:t>
          </a:r>
          <a:r>
            <a:rPr lang="en-US" dirty="0" smtClean="0"/>
            <a:t> – </a:t>
          </a:r>
          <a:r>
            <a:rPr lang="en-US" dirty="0" err="1" smtClean="0"/>
            <a:t>protien</a:t>
          </a:r>
          <a:r>
            <a:rPr lang="en-US" dirty="0" smtClean="0"/>
            <a:t> bound </a:t>
          </a:r>
          <a:r>
            <a:rPr lang="en-US" dirty="0" err="1" smtClean="0"/>
            <a:t>chx</a:t>
          </a:r>
          <a:r>
            <a:rPr lang="en-US" dirty="0" smtClean="0"/>
            <a:t> releases slowly leading to prolong activity .this phenomenon is known as </a:t>
          </a:r>
          <a:r>
            <a:rPr lang="en-US" dirty="0" err="1" smtClean="0"/>
            <a:t>substantivity</a:t>
          </a:r>
          <a:r>
            <a:rPr lang="en-US" dirty="0" smtClean="0"/>
            <a:t> &amp; allows long duration of anti microbial action against a broad spectrum of bacteria &amp; fungi</a:t>
          </a:r>
          <a:endParaRPr lang="en-US" dirty="0"/>
        </a:p>
      </dgm:t>
    </dgm:pt>
    <dgm:pt modelId="{A536BDFB-0DBC-43C8-B50F-F98BE335BAB3}" type="parTrans" cxnId="{130078BF-249C-43C1-94E7-1B6862199ACC}">
      <dgm:prSet/>
      <dgm:spPr/>
      <dgm:t>
        <a:bodyPr/>
        <a:lstStyle/>
        <a:p>
          <a:endParaRPr lang="en-US"/>
        </a:p>
      </dgm:t>
    </dgm:pt>
    <dgm:pt modelId="{BAAA11F8-7FD3-4091-BBE6-0A8CD74745BB}" type="sibTrans" cxnId="{130078BF-249C-43C1-94E7-1B6862199ACC}">
      <dgm:prSet/>
      <dgm:spPr/>
      <dgm:t>
        <a:bodyPr/>
        <a:lstStyle/>
        <a:p>
          <a:endParaRPr lang="en-US"/>
        </a:p>
      </dgm:t>
    </dgm:pt>
    <dgm:pt modelId="{2348F1C4-B4A8-4C5F-AC5C-472DB8D989B6}" type="pres">
      <dgm:prSet presAssocID="{FEEC7EC5-6395-4152-938C-0B0DEF8005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F00EF7-9587-4A0B-83CD-19CC5B34B603}" type="pres">
      <dgm:prSet presAssocID="{F4EC4A27-D46E-4E5B-A1A7-A4DA0F19679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306EE4-F064-4027-846C-8B9DC9EC8722}" type="presOf" srcId="{F4EC4A27-D46E-4E5B-A1A7-A4DA0F19679D}" destId="{18F00EF7-9587-4A0B-83CD-19CC5B34B603}" srcOrd="0" destOrd="0" presId="urn:microsoft.com/office/officeart/2005/8/layout/vList2"/>
    <dgm:cxn modelId="{130078BF-249C-43C1-94E7-1B6862199ACC}" srcId="{FEEC7EC5-6395-4152-938C-0B0DEF8005E0}" destId="{F4EC4A27-D46E-4E5B-A1A7-A4DA0F19679D}" srcOrd="0" destOrd="0" parTransId="{A536BDFB-0DBC-43C8-B50F-F98BE335BAB3}" sibTransId="{BAAA11F8-7FD3-4091-BBE6-0A8CD74745BB}"/>
    <dgm:cxn modelId="{074EFD84-E327-4ABB-A0AC-BC80FE42C2B6}" type="presOf" srcId="{FEEC7EC5-6395-4152-938C-0B0DEF8005E0}" destId="{2348F1C4-B4A8-4C5F-AC5C-472DB8D989B6}" srcOrd="0" destOrd="0" presId="urn:microsoft.com/office/officeart/2005/8/layout/vList2"/>
    <dgm:cxn modelId="{6F20A1EE-5963-4949-8BE1-BD24F0708C95}" type="presParOf" srcId="{2348F1C4-B4A8-4C5F-AC5C-472DB8D989B6}" destId="{18F00EF7-9587-4A0B-83CD-19CC5B34B603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B8001-6C59-4EF4-8FE3-E4B362BDC5D5}" type="doc">
      <dgm:prSet loTypeId="urn:microsoft.com/office/officeart/2005/8/layout/cycle3" loCatId="cycle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E1B5BD5-DC36-40DE-A530-F119DEB47B91}">
      <dgm:prSet/>
      <dgm:spPr/>
      <dgm:t>
        <a:bodyPr/>
        <a:lstStyle/>
        <a:p>
          <a:pPr rtl="0"/>
          <a:r>
            <a:rPr lang="en-US" dirty="0" smtClean="0"/>
            <a:t>Antimicrobial activity. </a:t>
          </a:r>
          <a:endParaRPr lang="en-US" dirty="0"/>
        </a:p>
      </dgm:t>
    </dgm:pt>
    <dgm:pt modelId="{416CEF68-46BA-40B9-84E2-023F3FAE64B7}" type="parTrans" cxnId="{5090D93C-70F0-424B-89D9-3880E47C891F}">
      <dgm:prSet/>
      <dgm:spPr/>
      <dgm:t>
        <a:bodyPr/>
        <a:lstStyle/>
        <a:p>
          <a:endParaRPr lang="en-US"/>
        </a:p>
      </dgm:t>
    </dgm:pt>
    <dgm:pt modelId="{1EB1267D-638D-4420-881D-026FA76ABCD6}" type="sibTrans" cxnId="{5090D93C-70F0-424B-89D9-3880E47C891F}">
      <dgm:prSet/>
      <dgm:spPr/>
      <dgm:t>
        <a:bodyPr/>
        <a:lstStyle/>
        <a:p>
          <a:endParaRPr lang="en-US"/>
        </a:p>
      </dgm:t>
    </dgm:pt>
    <dgm:pt modelId="{C006BBE5-645C-43DA-BB10-080E5744AC98}">
      <dgm:prSet/>
      <dgm:spPr/>
      <dgm:t>
        <a:bodyPr/>
        <a:lstStyle/>
        <a:p>
          <a:pPr rtl="0"/>
          <a:r>
            <a:rPr lang="en-US" dirty="0" smtClean="0"/>
            <a:t>Flushing action - debridement of the canal system. </a:t>
          </a:r>
          <a:endParaRPr lang="en-US" dirty="0"/>
        </a:p>
      </dgm:t>
    </dgm:pt>
    <dgm:pt modelId="{BD7D89BC-1CDB-4860-BE06-B01C21B2F1FF}" type="parTrans" cxnId="{1F3BE99E-37E0-4092-987E-7E2D8D6A8665}">
      <dgm:prSet/>
      <dgm:spPr/>
      <dgm:t>
        <a:bodyPr/>
        <a:lstStyle/>
        <a:p>
          <a:endParaRPr lang="en-US"/>
        </a:p>
      </dgm:t>
    </dgm:pt>
    <dgm:pt modelId="{149B8F4A-31BE-4B6C-A8CC-0B9C925D714B}" type="sibTrans" cxnId="{1F3BE99E-37E0-4092-987E-7E2D8D6A8665}">
      <dgm:prSet/>
      <dgm:spPr/>
      <dgm:t>
        <a:bodyPr/>
        <a:lstStyle/>
        <a:p>
          <a:endParaRPr lang="en-US"/>
        </a:p>
      </dgm:t>
    </dgm:pt>
    <dgm:pt modelId="{04C32AB6-3479-401B-AA94-C6AEDD44AD25}">
      <dgm:prSet/>
      <dgm:spPr/>
      <dgm:t>
        <a:bodyPr/>
        <a:lstStyle/>
        <a:p>
          <a:pPr rtl="0"/>
          <a:r>
            <a:rPr lang="en-US" dirty="0" smtClean="0"/>
            <a:t>Dissolution of necrotic and vital tissues. </a:t>
          </a:r>
          <a:endParaRPr lang="en-US" dirty="0"/>
        </a:p>
      </dgm:t>
    </dgm:pt>
    <dgm:pt modelId="{8E18DA9E-4FEE-44EB-AB9C-1AEE574A2FD9}" type="parTrans" cxnId="{58EAA157-5BBF-4CDD-9B2E-F72B0B03A164}">
      <dgm:prSet/>
      <dgm:spPr/>
      <dgm:t>
        <a:bodyPr/>
        <a:lstStyle/>
        <a:p>
          <a:endParaRPr lang="en-US"/>
        </a:p>
      </dgm:t>
    </dgm:pt>
    <dgm:pt modelId="{00AD337F-5C65-41C9-B1B4-0D6A96C9599D}" type="sibTrans" cxnId="{58EAA157-5BBF-4CDD-9B2E-F72B0B03A164}">
      <dgm:prSet/>
      <dgm:spPr/>
      <dgm:t>
        <a:bodyPr/>
        <a:lstStyle/>
        <a:p>
          <a:endParaRPr lang="en-US"/>
        </a:p>
      </dgm:t>
    </dgm:pt>
    <dgm:pt modelId="{50CA774A-92C9-40A7-B8B5-3AF4271084EC}">
      <dgm:prSet/>
      <dgm:spPr/>
      <dgm:t>
        <a:bodyPr/>
        <a:lstStyle/>
        <a:p>
          <a:pPr rtl="0"/>
          <a:r>
            <a:rPr lang="en-US" dirty="0" smtClean="0"/>
            <a:t>Lubrication. </a:t>
          </a:r>
          <a:endParaRPr lang="en-US" dirty="0"/>
        </a:p>
      </dgm:t>
    </dgm:pt>
    <dgm:pt modelId="{82E92E3B-CCB0-43E4-B28A-BFFA052D0038}" type="parTrans" cxnId="{545C16CF-DB3C-4CD1-8435-A1335E61CFC2}">
      <dgm:prSet/>
      <dgm:spPr/>
      <dgm:t>
        <a:bodyPr/>
        <a:lstStyle/>
        <a:p>
          <a:endParaRPr lang="en-US"/>
        </a:p>
      </dgm:t>
    </dgm:pt>
    <dgm:pt modelId="{17CD4E82-A06E-4F63-B27B-8928F887D8CD}" type="sibTrans" cxnId="{545C16CF-DB3C-4CD1-8435-A1335E61CFC2}">
      <dgm:prSet/>
      <dgm:spPr/>
      <dgm:t>
        <a:bodyPr/>
        <a:lstStyle/>
        <a:p>
          <a:endParaRPr lang="en-US"/>
        </a:p>
      </dgm:t>
    </dgm:pt>
    <dgm:pt modelId="{A4539773-0B20-41DB-9C0A-5D42A83499E8}">
      <dgm:prSet/>
      <dgm:spPr/>
      <dgm:t>
        <a:bodyPr/>
        <a:lstStyle/>
        <a:p>
          <a:pPr rtl="0"/>
          <a:r>
            <a:rPr lang="en-US" dirty="0" smtClean="0"/>
            <a:t>Removal of smear layer. </a:t>
          </a:r>
          <a:endParaRPr lang="en-US" dirty="0"/>
        </a:p>
      </dgm:t>
    </dgm:pt>
    <dgm:pt modelId="{3DE6AC5A-2A29-4189-AA9B-CE16EA6B698C}" type="parTrans" cxnId="{E0FCF054-9E79-4496-B4FD-248924B65BA7}">
      <dgm:prSet/>
      <dgm:spPr/>
      <dgm:t>
        <a:bodyPr/>
        <a:lstStyle/>
        <a:p>
          <a:endParaRPr lang="en-US"/>
        </a:p>
      </dgm:t>
    </dgm:pt>
    <dgm:pt modelId="{2A425CBE-604D-426F-8A01-C2E86173083B}" type="sibTrans" cxnId="{E0FCF054-9E79-4496-B4FD-248924B65BA7}">
      <dgm:prSet/>
      <dgm:spPr/>
      <dgm:t>
        <a:bodyPr/>
        <a:lstStyle/>
        <a:p>
          <a:endParaRPr lang="en-US"/>
        </a:p>
      </dgm:t>
    </dgm:pt>
    <dgm:pt modelId="{0287EC65-2AFF-45A1-8EE5-B5601BE25397}">
      <dgm:prSet/>
      <dgm:spPr/>
      <dgm:t>
        <a:bodyPr/>
        <a:lstStyle/>
        <a:p>
          <a:pPr rtl="0"/>
          <a:r>
            <a:rPr lang="en-US" dirty="0" smtClean="0"/>
            <a:t>Bleaching action</a:t>
          </a:r>
          <a:endParaRPr lang="en-US" dirty="0"/>
        </a:p>
      </dgm:t>
    </dgm:pt>
    <dgm:pt modelId="{33868AAD-8EFD-420D-9C0F-6EFF5C5A7941}" type="parTrans" cxnId="{A2AA9C75-5DD7-4C47-BB79-B728A8A3DEA7}">
      <dgm:prSet/>
      <dgm:spPr/>
      <dgm:t>
        <a:bodyPr/>
        <a:lstStyle/>
        <a:p>
          <a:endParaRPr lang="en-US"/>
        </a:p>
      </dgm:t>
    </dgm:pt>
    <dgm:pt modelId="{80E786F8-AAED-4D1A-88BC-926C0F7EF15F}" type="sibTrans" cxnId="{A2AA9C75-5DD7-4C47-BB79-B728A8A3DEA7}">
      <dgm:prSet/>
      <dgm:spPr/>
      <dgm:t>
        <a:bodyPr/>
        <a:lstStyle/>
        <a:p>
          <a:endParaRPr lang="en-US"/>
        </a:p>
      </dgm:t>
    </dgm:pt>
    <dgm:pt modelId="{C7471E60-6B1F-4CC5-A291-7E4A18E9A426}" type="pres">
      <dgm:prSet presAssocID="{5D1B8001-6C59-4EF4-8FE3-E4B362BDC5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A191C7-3E91-472B-9178-0908A8E64BF7}" type="pres">
      <dgm:prSet presAssocID="{5D1B8001-6C59-4EF4-8FE3-E4B362BDC5D5}" presName="cycle" presStyleCnt="0"/>
      <dgm:spPr/>
    </dgm:pt>
    <dgm:pt modelId="{135B1A95-E000-46AF-8E28-7F8D6CF80DE8}" type="pres">
      <dgm:prSet presAssocID="{3E1B5BD5-DC36-40DE-A530-F119DEB47B91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9EBAC-2CE6-4467-93C1-7D51F24BD114}" type="pres">
      <dgm:prSet presAssocID="{1EB1267D-638D-4420-881D-026FA76ABCD6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D84D4F82-310B-4E66-8889-B070B119FA0D}" type="pres">
      <dgm:prSet presAssocID="{C006BBE5-645C-43DA-BB10-080E5744AC98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121BE-636C-4F65-BC0D-F14EED9860FE}" type="pres">
      <dgm:prSet presAssocID="{04C32AB6-3479-401B-AA94-C6AEDD44AD25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A4D4F-2213-478D-8C62-3D11AA26B9F9}" type="pres">
      <dgm:prSet presAssocID="{50CA774A-92C9-40A7-B8B5-3AF4271084EC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0110E-5784-4B69-BD1B-AA41E3652617}" type="pres">
      <dgm:prSet presAssocID="{A4539773-0B20-41DB-9C0A-5D42A83499E8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E1612-73D9-4E63-8B93-522E1C9D50F6}" type="pres">
      <dgm:prSet presAssocID="{0287EC65-2AFF-45A1-8EE5-B5601BE25397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44B6D-3FE9-4ACD-9559-83F5CF9C3D0E}" type="presOf" srcId="{A4539773-0B20-41DB-9C0A-5D42A83499E8}" destId="{9250110E-5784-4B69-BD1B-AA41E3652617}" srcOrd="0" destOrd="0" presId="urn:microsoft.com/office/officeart/2005/8/layout/cycle3"/>
    <dgm:cxn modelId="{D1FF8FD6-E67E-420E-8FE1-C8124752CE43}" type="presOf" srcId="{04C32AB6-3479-401B-AA94-C6AEDD44AD25}" destId="{FD7121BE-636C-4F65-BC0D-F14EED9860FE}" srcOrd="0" destOrd="0" presId="urn:microsoft.com/office/officeart/2005/8/layout/cycle3"/>
    <dgm:cxn modelId="{A2AA9C75-5DD7-4C47-BB79-B728A8A3DEA7}" srcId="{5D1B8001-6C59-4EF4-8FE3-E4B362BDC5D5}" destId="{0287EC65-2AFF-45A1-8EE5-B5601BE25397}" srcOrd="5" destOrd="0" parTransId="{33868AAD-8EFD-420D-9C0F-6EFF5C5A7941}" sibTransId="{80E786F8-AAED-4D1A-88BC-926C0F7EF15F}"/>
    <dgm:cxn modelId="{5090D93C-70F0-424B-89D9-3880E47C891F}" srcId="{5D1B8001-6C59-4EF4-8FE3-E4B362BDC5D5}" destId="{3E1B5BD5-DC36-40DE-A530-F119DEB47B91}" srcOrd="0" destOrd="0" parTransId="{416CEF68-46BA-40B9-84E2-023F3FAE64B7}" sibTransId="{1EB1267D-638D-4420-881D-026FA76ABCD6}"/>
    <dgm:cxn modelId="{0DE15570-ADA4-4ACA-8E4E-C01336DB6014}" type="presOf" srcId="{3E1B5BD5-DC36-40DE-A530-F119DEB47B91}" destId="{135B1A95-E000-46AF-8E28-7F8D6CF80DE8}" srcOrd="0" destOrd="0" presId="urn:microsoft.com/office/officeart/2005/8/layout/cycle3"/>
    <dgm:cxn modelId="{F9729B04-5633-43A7-94CF-EDAE4F542554}" type="presOf" srcId="{1EB1267D-638D-4420-881D-026FA76ABCD6}" destId="{A509EBAC-2CE6-4467-93C1-7D51F24BD114}" srcOrd="0" destOrd="0" presId="urn:microsoft.com/office/officeart/2005/8/layout/cycle3"/>
    <dgm:cxn modelId="{489284AE-1CB1-4161-8D61-CA4CBEA25183}" type="presOf" srcId="{C006BBE5-645C-43DA-BB10-080E5744AC98}" destId="{D84D4F82-310B-4E66-8889-B070B119FA0D}" srcOrd="0" destOrd="0" presId="urn:microsoft.com/office/officeart/2005/8/layout/cycle3"/>
    <dgm:cxn modelId="{545C16CF-DB3C-4CD1-8435-A1335E61CFC2}" srcId="{5D1B8001-6C59-4EF4-8FE3-E4B362BDC5D5}" destId="{50CA774A-92C9-40A7-B8B5-3AF4271084EC}" srcOrd="3" destOrd="0" parTransId="{82E92E3B-CCB0-43E4-B28A-BFFA052D0038}" sibTransId="{17CD4E82-A06E-4F63-B27B-8928F887D8CD}"/>
    <dgm:cxn modelId="{E0FCF054-9E79-4496-B4FD-248924B65BA7}" srcId="{5D1B8001-6C59-4EF4-8FE3-E4B362BDC5D5}" destId="{A4539773-0B20-41DB-9C0A-5D42A83499E8}" srcOrd="4" destOrd="0" parTransId="{3DE6AC5A-2A29-4189-AA9B-CE16EA6B698C}" sibTransId="{2A425CBE-604D-426F-8A01-C2E86173083B}"/>
    <dgm:cxn modelId="{58EAA157-5BBF-4CDD-9B2E-F72B0B03A164}" srcId="{5D1B8001-6C59-4EF4-8FE3-E4B362BDC5D5}" destId="{04C32AB6-3479-401B-AA94-C6AEDD44AD25}" srcOrd="2" destOrd="0" parTransId="{8E18DA9E-4FEE-44EB-AB9C-1AEE574A2FD9}" sibTransId="{00AD337F-5C65-41C9-B1B4-0D6A96C9599D}"/>
    <dgm:cxn modelId="{1FEF69FF-FE60-477F-B017-E2B1F816C0C1}" type="presOf" srcId="{5D1B8001-6C59-4EF4-8FE3-E4B362BDC5D5}" destId="{C7471E60-6B1F-4CC5-A291-7E4A18E9A426}" srcOrd="0" destOrd="0" presId="urn:microsoft.com/office/officeart/2005/8/layout/cycle3"/>
    <dgm:cxn modelId="{1F3BE99E-37E0-4092-987E-7E2D8D6A8665}" srcId="{5D1B8001-6C59-4EF4-8FE3-E4B362BDC5D5}" destId="{C006BBE5-645C-43DA-BB10-080E5744AC98}" srcOrd="1" destOrd="0" parTransId="{BD7D89BC-1CDB-4860-BE06-B01C21B2F1FF}" sibTransId="{149B8F4A-31BE-4B6C-A8CC-0B9C925D714B}"/>
    <dgm:cxn modelId="{96400169-3192-4544-9AE5-8B368AFE598D}" type="presOf" srcId="{0287EC65-2AFF-45A1-8EE5-B5601BE25397}" destId="{C26E1612-73D9-4E63-8B93-522E1C9D50F6}" srcOrd="0" destOrd="0" presId="urn:microsoft.com/office/officeart/2005/8/layout/cycle3"/>
    <dgm:cxn modelId="{D9A42012-88BA-4F63-A7D2-420FB3EB1C10}" type="presOf" srcId="{50CA774A-92C9-40A7-B8B5-3AF4271084EC}" destId="{C6FA4D4F-2213-478D-8C62-3D11AA26B9F9}" srcOrd="0" destOrd="0" presId="urn:microsoft.com/office/officeart/2005/8/layout/cycle3"/>
    <dgm:cxn modelId="{4618CB26-DACD-4AA7-9298-9288ABFFA3FF}" type="presParOf" srcId="{C7471E60-6B1F-4CC5-A291-7E4A18E9A426}" destId="{7CA191C7-3E91-472B-9178-0908A8E64BF7}" srcOrd="0" destOrd="0" presId="urn:microsoft.com/office/officeart/2005/8/layout/cycle3"/>
    <dgm:cxn modelId="{32289D91-5381-4956-A01D-A3F5C3436DB1}" type="presParOf" srcId="{7CA191C7-3E91-472B-9178-0908A8E64BF7}" destId="{135B1A95-E000-46AF-8E28-7F8D6CF80DE8}" srcOrd="0" destOrd="0" presId="urn:microsoft.com/office/officeart/2005/8/layout/cycle3"/>
    <dgm:cxn modelId="{F290FBA4-FF77-42AB-9639-0FE9EAA8236B}" type="presParOf" srcId="{7CA191C7-3E91-472B-9178-0908A8E64BF7}" destId="{A509EBAC-2CE6-4467-93C1-7D51F24BD114}" srcOrd="1" destOrd="0" presId="urn:microsoft.com/office/officeart/2005/8/layout/cycle3"/>
    <dgm:cxn modelId="{7D69FF1F-10B3-4367-9E7A-960338405B74}" type="presParOf" srcId="{7CA191C7-3E91-472B-9178-0908A8E64BF7}" destId="{D84D4F82-310B-4E66-8889-B070B119FA0D}" srcOrd="2" destOrd="0" presId="urn:microsoft.com/office/officeart/2005/8/layout/cycle3"/>
    <dgm:cxn modelId="{EC996C84-345E-4EA9-8389-1AA4E26B2180}" type="presParOf" srcId="{7CA191C7-3E91-472B-9178-0908A8E64BF7}" destId="{FD7121BE-636C-4F65-BC0D-F14EED9860FE}" srcOrd="3" destOrd="0" presId="urn:microsoft.com/office/officeart/2005/8/layout/cycle3"/>
    <dgm:cxn modelId="{1D4CBE1E-74DA-4B44-9971-2C49425C8DBA}" type="presParOf" srcId="{7CA191C7-3E91-472B-9178-0908A8E64BF7}" destId="{C6FA4D4F-2213-478D-8C62-3D11AA26B9F9}" srcOrd="4" destOrd="0" presId="urn:microsoft.com/office/officeart/2005/8/layout/cycle3"/>
    <dgm:cxn modelId="{4BD91CF7-E8CC-4E5A-B656-4A3F994E6EC3}" type="presParOf" srcId="{7CA191C7-3E91-472B-9178-0908A8E64BF7}" destId="{9250110E-5784-4B69-BD1B-AA41E3652617}" srcOrd="5" destOrd="0" presId="urn:microsoft.com/office/officeart/2005/8/layout/cycle3"/>
    <dgm:cxn modelId="{CECD62AE-5E81-4AFD-A582-A54FFD2D35A1}" type="presParOf" srcId="{7CA191C7-3E91-472B-9178-0908A8E64BF7}" destId="{C26E1612-73D9-4E63-8B93-522E1C9D50F6}" srcOrd="6" destOrd="0" presId="urn:microsoft.com/office/officeart/2005/8/layout/cycle3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74B1D23-490F-43AB-964F-20429B82EC07}" type="doc">
      <dgm:prSet loTypeId="urn:microsoft.com/office/officeart/2005/8/layout/vList2" loCatId="list" qsTypeId="urn:microsoft.com/office/officeart/2005/8/quickstyle/simple3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EA122BBF-01C1-4BB9-8906-A29A7242DF82}">
      <dgm:prSet/>
      <dgm:spPr/>
      <dgm:t>
        <a:bodyPr/>
        <a:lstStyle/>
        <a:p>
          <a:pPr rtl="0"/>
          <a:r>
            <a:rPr lang="en-US" dirty="0" smtClean="0"/>
            <a:t>Introduced by an American researcher, </a:t>
          </a:r>
          <a:r>
            <a:rPr lang="en-US" b="1" dirty="0" smtClean="0"/>
            <a:t>Dr. Clifford J. </a:t>
          </a:r>
          <a:r>
            <a:rPr lang="en-US" b="1" dirty="0" err="1" smtClean="0"/>
            <a:t>Ruddle</a:t>
          </a:r>
          <a:r>
            <a:rPr lang="en-US" dirty="0" smtClean="0"/>
            <a:t>.</a:t>
          </a:r>
          <a:endParaRPr lang="en-US" dirty="0"/>
        </a:p>
      </dgm:t>
    </dgm:pt>
    <dgm:pt modelId="{623BC178-9BF3-4889-9A52-2BBB6E458351}" type="parTrans" cxnId="{15681C43-F093-4196-911E-3B84004683F6}">
      <dgm:prSet/>
      <dgm:spPr/>
      <dgm:t>
        <a:bodyPr/>
        <a:lstStyle/>
        <a:p>
          <a:endParaRPr lang="en-US"/>
        </a:p>
      </dgm:t>
    </dgm:pt>
    <dgm:pt modelId="{C6F299E2-8E6E-4E7B-A4E6-18A706A3CB3E}" type="sibTrans" cxnId="{15681C43-F093-4196-911E-3B84004683F6}">
      <dgm:prSet/>
      <dgm:spPr/>
      <dgm:t>
        <a:bodyPr/>
        <a:lstStyle/>
        <a:p>
          <a:endParaRPr lang="en-US"/>
        </a:p>
      </dgm:t>
    </dgm:pt>
    <dgm:pt modelId="{96A73A34-D689-4CB7-A258-DDE3DF3E3CF7}">
      <dgm:prSet custT="1"/>
      <dgm:spPr/>
      <dgm:t>
        <a:bodyPr/>
        <a:lstStyle/>
        <a:p>
          <a:pPr rtl="0"/>
          <a:r>
            <a:rPr lang="en-US" sz="2600" dirty="0" smtClean="0"/>
            <a:t>This solution is based on the use of </a:t>
          </a:r>
          <a:r>
            <a:rPr lang="en-US" sz="2400" b="1" dirty="0" smtClean="0"/>
            <a:t>HYPAQUE – M</a:t>
          </a:r>
          <a:r>
            <a:rPr lang="en-US" sz="2600" dirty="0" smtClean="0"/>
            <a:t>, a radio- opaque, high contrast ,  </a:t>
          </a:r>
          <a:r>
            <a:rPr lang="en-US" sz="2600" dirty="0" err="1" smtClean="0"/>
            <a:t>injectable</a:t>
          </a:r>
          <a:r>
            <a:rPr lang="en-US" sz="2600" dirty="0" smtClean="0"/>
            <a:t> dye</a:t>
          </a:r>
          <a:endParaRPr lang="en-US" sz="2600" dirty="0"/>
        </a:p>
      </dgm:t>
    </dgm:pt>
    <dgm:pt modelId="{C3CDFEA7-E393-4D6A-AAFD-E78660443397}" type="parTrans" cxnId="{9B50A579-F40A-4F33-A012-74716CF35475}">
      <dgm:prSet/>
      <dgm:spPr/>
      <dgm:t>
        <a:bodyPr/>
        <a:lstStyle/>
        <a:p>
          <a:endParaRPr lang="en-US"/>
        </a:p>
      </dgm:t>
    </dgm:pt>
    <dgm:pt modelId="{C38C68EB-4788-4ED1-8E1B-7A0BC95CF267}" type="sibTrans" cxnId="{9B50A579-F40A-4F33-A012-74716CF35475}">
      <dgm:prSet/>
      <dgm:spPr/>
      <dgm:t>
        <a:bodyPr/>
        <a:lstStyle/>
        <a:p>
          <a:endParaRPr lang="en-US"/>
        </a:p>
      </dgm:t>
    </dgm:pt>
    <dgm:pt modelId="{AE692406-CD7A-4807-A970-316867A7FA69}" type="pres">
      <dgm:prSet presAssocID="{174B1D23-490F-43AB-964F-20429B82EC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47EAC9-8F6F-4E2F-B7C8-CD7136328FD6}" type="pres">
      <dgm:prSet presAssocID="{EA122BBF-01C1-4BB9-8906-A29A7242DF8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D6FBE-EB08-4830-AE2C-ECC9CCC30713}" type="pres">
      <dgm:prSet presAssocID="{C6F299E2-8E6E-4E7B-A4E6-18A706A3CB3E}" presName="spacer" presStyleCnt="0"/>
      <dgm:spPr/>
    </dgm:pt>
    <dgm:pt modelId="{A4DE6BDD-2E8A-4DBC-8CA0-0146E57D3714}" type="pres">
      <dgm:prSet presAssocID="{96A73A34-D689-4CB7-A258-DDE3DF3E3C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681C43-F093-4196-911E-3B84004683F6}" srcId="{174B1D23-490F-43AB-964F-20429B82EC07}" destId="{EA122BBF-01C1-4BB9-8906-A29A7242DF82}" srcOrd="0" destOrd="0" parTransId="{623BC178-9BF3-4889-9A52-2BBB6E458351}" sibTransId="{C6F299E2-8E6E-4E7B-A4E6-18A706A3CB3E}"/>
    <dgm:cxn modelId="{9B50A579-F40A-4F33-A012-74716CF35475}" srcId="{174B1D23-490F-43AB-964F-20429B82EC07}" destId="{96A73A34-D689-4CB7-A258-DDE3DF3E3CF7}" srcOrd="1" destOrd="0" parTransId="{C3CDFEA7-E393-4D6A-AAFD-E78660443397}" sibTransId="{C38C68EB-4788-4ED1-8E1B-7A0BC95CF267}"/>
    <dgm:cxn modelId="{93E1DABB-CC35-43D6-8C6A-4085E2EAB7FF}" type="presOf" srcId="{96A73A34-D689-4CB7-A258-DDE3DF3E3CF7}" destId="{A4DE6BDD-2E8A-4DBC-8CA0-0146E57D3714}" srcOrd="0" destOrd="0" presId="urn:microsoft.com/office/officeart/2005/8/layout/vList2"/>
    <dgm:cxn modelId="{FEEC1C14-5F4D-4B56-BA83-D52B48EC14CE}" type="presOf" srcId="{EA122BBF-01C1-4BB9-8906-A29A7242DF82}" destId="{CD47EAC9-8F6F-4E2F-B7C8-CD7136328FD6}" srcOrd="0" destOrd="0" presId="urn:microsoft.com/office/officeart/2005/8/layout/vList2"/>
    <dgm:cxn modelId="{1942744D-9ABB-4D90-95FF-B7D8CBC42E27}" type="presOf" srcId="{174B1D23-490F-43AB-964F-20429B82EC07}" destId="{AE692406-CD7A-4807-A970-316867A7FA69}" srcOrd="0" destOrd="0" presId="urn:microsoft.com/office/officeart/2005/8/layout/vList2"/>
    <dgm:cxn modelId="{8C7C38CE-D085-4F6B-B39F-E13A681B0010}" type="presParOf" srcId="{AE692406-CD7A-4807-A970-316867A7FA69}" destId="{CD47EAC9-8F6F-4E2F-B7C8-CD7136328FD6}" srcOrd="0" destOrd="0" presId="urn:microsoft.com/office/officeart/2005/8/layout/vList2"/>
    <dgm:cxn modelId="{759550AB-6FCE-4184-A16E-31ECE52FA450}" type="presParOf" srcId="{AE692406-CD7A-4807-A970-316867A7FA69}" destId="{785D6FBE-EB08-4830-AE2C-ECC9CCC30713}" srcOrd="1" destOrd="0" presId="urn:microsoft.com/office/officeart/2005/8/layout/vList2"/>
    <dgm:cxn modelId="{F8A5FF0D-5E27-497E-B895-C8BA0CE031F7}" type="presParOf" srcId="{AE692406-CD7A-4807-A970-316867A7FA69}" destId="{A4DE6BDD-2E8A-4DBC-8CA0-0146E57D3714}" srcOrd="2" destOrd="0" presId="urn:microsoft.com/office/officeart/2005/8/layout/v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A76CB39-9D21-4967-804E-CD0E6518CEDA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762BB6F-A79A-4C7A-AB31-C77883A29A02}">
      <dgm:prSet/>
      <dgm:spPr/>
      <dgm:t>
        <a:bodyPr/>
        <a:lstStyle/>
        <a:p>
          <a:pPr rtl="0"/>
          <a:r>
            <a:rPr lang="en-US" dirty="0" smtClean="0"/>
            <a:t>Use of </a:t>
          </a:r>
          <a:r>
            <a:rPr lang="en-US" dirty="0" err="1" smtClean="0"/>
            <a:t>ozonated</a:t>
          </a:r>
          <a:r>
            <a:rPr lang="en-US" dirty="0" smtClean="0"/>
            <a:t> water for treatment of endodontic infections- suggested by </a:t>
          </a:r>
          <a:r>
            <a:rPr lang="en-US" dirty="0" err="1" smtClean="0"/>
            <a:t>Nagayoshi</a:t>
          </a:r>
          <a:r>
            <a:rPr lang="en-US" dirty="0" smtClean="0"/>
            <a:t> et al - 2004. </a:t>
          </a:r>
          <a:endParaRPr lang="en-US" dirty="0"/>
        </a:p>
      </dgm:t>
    </dgm:pt>
    <dgm:pt modelId="{0ED54498-001E-41DE-B5ED-1CA9F23737FE}" type="parTrans" cxnId="{7139E613-EB9F-470B-8B3F-D46C8113AFCF}">
      <dgm:prSet/>
      <dgm:spPr/>
      <dgm:t>
        <a:bodyPr/>
        <a:lstStyle/>
        <a:p>
          <a:endParaRPr lang="en-US"/>
        </a:p>
      </dgm:t>
    </dgm:pt>
    <dgm:pt modelId="{A90FE975-24DF-4DE2-AD64-35D918659B63}" type="sibTrans" cxnId="{7139E613-EB9F-470B-8B3F-D46C8113AFCF}">
      <dgm:prSet/>
      <dgm:spPr/>
      <dgm:t>
        <a:bodyPr/>
        <a:lstStyle/>
        <a:p>
          <a:endParaRPr lang="en-US"/>
        </a:p>
      </dgm:t>
    </dgm:pt>
    <dgm:pt modelId="{08245EBE-0F09-45FA-9FB6-5F005F129E31}">
      <dgm:prSet/>
      <dgm:spPr/>
      <dgm:t>
        <a:bodyPr/>
        <a:lstStyle/>
        <a:p>
          <a:pPr rtl="0"/>
          <a:r>
            <a:rPr lang="en-US" dirty="0" smtClean="0"/>
            <a:t>observed that </a:t>
          </a:r>
          <a:r>
            <a:rPr lang="en-US" dirty="0" err="1" smtClean="0"/>
            <a:t>ozonated</a:t>
          </a:r>
          <a:r>
            <a:rPr lang="en-US" dirty="0" smtClean="0"/>
            <a:t> water had nearly the same antimicrobial activity as 2.5% </a:t>
          </a:r>
          <a:r>
            <a:rPr lang="en-US" dirty="0" err="1" smtClean="0"/>
            <a:t>NaOCl</a:t>
          </a:r>
          <a:r>
            <a:rPr lang="en-US" dirty="0" smtClean="0"/>
            <a:t> during irrigation.</a:t>
          </a:r>
          <a:endParaRPr lang="en-US" dirty="0"/>
        </a:p>
      </dgm:t>
    </dgm:pt>
    <dgm:pt modelId="{39078586-7660-4231-9349-382501D66807}" type="parTrans" cxnId="{F29E55A3-DC13-4B14-8C11-1ACB1B026653}">
      <dgm:prSet/>
      <dgm:spPr/>
      <dgm:t>
        <a:bodyPr/>
        <a:lstStyle/>
        <a:p>
          <a:endParaRPr lang="en-US"/>
        </a:p>
      </dgm:t>
    </dgm:pt>
    <dgm:pt modelId="{323BDCFF-A71B-4019-A6B1-5DB248557ADD}" type="sibTrans" cxnId="{F29E55A3-DC13-4B14-8C11-1ACB1B026653}">
      <dgm:prSet/>
      <dgm:spPr/>
      <dgm:t>
        <a:bodyPr/>
        <a:lstStyle/>
        <a:p>
          <a:endParaRPr lang="en-US"/>
        </a:p>
      </dgm:t>
    </dgm:pt>
    <dgm:pt modelId="{47C2899A-9BA6-449C-A916-D810F43E6818}">
      <dgm:prSet/>
      <dgm:spPr/>
      <dgm:t>
        <a:bodyPr/>
        <a:lstStyle/>
        <a:p>
          <a:pPr rtl="0"/>
          <a:r>
            <a:rPr lang="en-US" dirty="0" err="1" smtClean="0"/>
            <a:t>Ozonated</a:t>
          </a:r>
          <a:r>
            <a:rPr lang="en-US" dirty="0" smtClean="0"/>
            <a:t> water is a powerful antimicrobial agent against bacteria, fungi, protozoa and viruses.</a:t>
          </a:r>
          <a:endParaRPr lang="en-US" dirty="0"/>
        </a:p>
      </dgm:t>
    </dgm:pt>
    <dgm:pt modelId="{9AB56835-72A6-41D1-A5DA-BEAF92C70690}" type="parTrans" cxnId="{974FF742-6445-4E7B-ACE5-6420A89880EE}">
      <dgm:prSet/>
      <dgm:spPr/>
      <dgm:t>
        <a:bodyPr/>
        <a:lstStyle/>
        <a:p>
          <a:endParaRPr lang="en-US"/>
        </a:p>
      </dgm:t>
    </dgm:pt>
    <dgm:pt modelId="{DF9E2A15-8FB8-4784-AD0A-85ED204F2AB4}" type="sibTrans" cxnId="{974FF742-6445-4E7B-ACE5-6420A89880EE}">
      <dgm:prSet/>
      <dgm:spPr/>
      <dgm:t>
        <a:bodyPr/>
        <a:lstStyle/>
        <a:p>
          <a:endParaRPr lang="en-US"/>
        </a:p>
      </dgm:t>
    </dgm:pt>
    <dgm:pt modelId="{AC5E457E-0DC8-42D9-A6B7-B4A3D9170A7D}" type="pres">
      <dgm:prSet presAssocID="{9A76CB39-9D21-4967-804E-CD0E6518CE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5B468A-D904-4921-94E6-8D794688A89C}" type="pres">
      <dgm:prSet presAssocID="{F762BB6F-A79A-4C7A-AB31-C77883A29A0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562CD-F911-4B5E-A86F-044DDE1A45C6}" type="pres">
      <dgm:prSet presAssocID="{A90FE975-24DF-4DE2-AD64-35D918659B63}" presName="spacer" presStyleCnt="0"/>
      <dgm:spPr/>
    </dgm:pt>
    <dgm:pt modelId="{34B141B7-04CD-4C16-A927-D179B2388A23}" type="pres">
      <dgm:prSet presAssocID="{08245EBE-0F09-45FA-9FB6-5F005F129E3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F5414-71A1-487E-B8E3-CA62CA32C0B2}" type="pres">
      <dgm:prSet presAssocID="{323BDCFF-A71B-4019-A6B1-5DB248557ADD}" presName="spacer" presStyleCnt="0"/>
      <dgm:spPr/>
    </dgm:pt>
    <dgm:pt modelId="{FE7E0258-D58B-49C0-9336-6E6BDFD8E905}" type="pres">
      <dgm:prSet presAssocID="{47C2899A-9BA6-449C-A916-D810F43E681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A81324-60C9-4AF6-9110-5EEC3969AB0E}" type="presOf" srcId="{47C2899A-9BA6-449C-A916-D810F43E6818}" destId="{FE7E0258-D58B-49C0-9336-6E6BDFD8E905}" srcOrd="0" destOrd="0" presId="urn:microsoft.com/office/officeart/2005/8/layout/vList2"/>
    <dgm:cxn modelId="{F29E55A3-DC13-4B14-8C11-1ACB1B026653}" srcId="{9A76CB39-9D21-4967-804E-CD0E6518CEDA}" destId="{08245EBE-0F09-45FA-9FB6-5F005F129E31}" srcOrd="1" destOrd="0" parTransId="{39078586-7660-4231-9349-382501D66807}" sibTransId="{323BDCFF-A71B-4019-A6B1-5DB248557ADD}"/>
    <dgm:cxn modelId="{974FF742-6445-4E7B-ACE5-6420A89880EE}" srcId="{9A76CB39-9D21-4967-804E-CD0E6518CEDA}" destId="{47C2899A-9BA6-449C-A916-D810F43E6818}" srcOrd="2" destOrd="0" parTransId="{9AB56835-72A6-41D1-A5DA-BEAF92C70690}" sibTransId="{DF9E2A15-8FB8-4784-AD0A-85ED204F2AB4}"/>
    <dgm:cxn modelId="{971F0145-476F-47D5-9903-C209D594C92E}" type="presOf" srcId="{9A76CB39-9D21-4967-804E-CD0E6518CEDA}" destId="{AC5E457E-0DC8-42D9-A6B7-B4A3D9170A7D}" srcOrd="0" destOrd="0" presId="urn:microsoft.com/office/officeart/2005/8/layout/vList2"/>
    <dgm:cxn modelId="{F9BD48E5-EA7B-4624-89CE-DB1F48D5D52E}" type="presOf" srcId="{08245EBE-0F09-45FA-9FB6-5F005F129E31}" destId="{34B141B7-04CD-4C16-A927-D179B2388A23}" srcOrd="0" destOrd="0" presId="urn:microsoft.com/office/officeart/2005/8/layout/vList2"/>
    <dgm:cxn modelId="{7139E613-EB9F-470B-8B3F-D46C8113AFCF}" srcId="{9A76CB39-9D21-4967-804E-CD0E6518CEDA}" destId="{F762BB6F-A79A-4C7A-AB31-C77883A29A02}" srcOrd="0" destOrd="0" parTransId="{0ED54498-001E-41DE-B5ED-1CA9F23737FE}" sibTransId="{A90FE975-24DF-4DE2-AD64-35D918659B63}"/>
    <dgm:cxn modelId="{25F376E7-2AC6-4258-9390-222543719514}" type="presOf" srcId="{F762BB6F-A79A-4C7A-AB31-C77883A29A02}" destId="{8A5B468A-D904-4921-94E6-8D794688A89C}" srcOrd="0" destOrd="0" presId="urn:microsoft.com/office/officeart/2005/8/layout/vList2"/>
    <dgm:cxn modelId="{3E45B837-F8F6-4569-A52F-06A59C791B12}" type="presParOf" srcId="{AC5E457E-0DC8-42D9-A6B7-B4A3D9170A7D}" destId="{8A5B468A-D904-4921-94E6-8D794688A89C}" srcOrd="0" destOrd="0" presId="urn:microsoft.com/office/officeart/2005/8/layout/vList2"/>
    <dgm:cxn modelId="{F3A84C31-1B82-471E-A0F5-1EBECD6D1FD8}" type="presParOf" srcId="{AC5E457E-0DC8-42D9-A6B7-B4A3D9170A7D}" destId="{5B5562CD-F911-4B5E-A86F-044DDE1A45C6}" srcOrd="1" destOrd="0" presId="urn:microsoft.com/office/officeart/2005/8/layout/vList2"/>
    <dgm:cxn modelId="{425D2903-057D-4574-867B-67A63A6879A3}" type="presParOf" srcId="{AC5E457E-0DC8-42D9-A6B7-B4A3D9170A7D}" destId="{34B141B7-04CD-4C16-A927-D179B2388A23}" srcOrd="2" destOrd="0" presId="urn:microsoft.com/office/officeart/2005/8/layout/vList2"/>
    <dgm:cxn modelId="{7D27C697-1AFE-49C6-9564-19E0E7ED6C43}" type="presParOf" srcId="{AC5E457E-0DC8-42D9-A6B7-B4A3D9170A7D}" destId="{0CCF5414-71A1-487E-B8E3-CA62CA32C0B2}" srcOrd="3" destOrd="0" presId="urn:microsoft.com/office/officeart/2005/8/layout/vList2"/>
    <dgm:cxn modelId="{B0F7559D-995F-43CE-AB22-514087DDA4B1}" type="presParOf" srcId="{AC5E457E-0DC8-42D9-A6B7-B4A3D9170A7D}" destId="{FE7E0258-D58B-49C0-9336-6E6BDFD8E905}" srcOrd="4" destOrd="0" presId="urn:microsoft.com/office/officeart/2005/8/layout/vList2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4B1B0DE-AAF5-4801-BCC6-D7B8F670B5CD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en-US"/>
        </a:p>
      </dgm:t>
    </dgm:pt>
    <dgm:pt modelId="{A43F34AD-98FB-4BCC-8B26-B72B3D72911E}">
      <dgm:prSet/>
      <dgm:spPr/>
      <dgm:t>
        <a:bodyPr/>
        <a:lstStyle/>
        <a:p>
          <a:pPr rtl="0"/>
          <a:r>
            <a:rPr lang="en-US" dirty="0" smtClean="0"/>
            <a:t>Ozone destroys cell walls &amp; </a:t>
          </a:r>
          <a:r>
            <a:rPr lang="en-US" dirty="0" err="1" smtClean="0"/>
            <a:t>cytoplasmic</a:t>
          </a:r>
          <a:r>
            <a:rPr lang="en-US" dirty="0" smtClean="0"/>
            <a:t> membranes of bacteria &amp; fungi. </a:t>
          </a:r>
          <a:endParaRPr lang="en-US" dirty="0"/>
        </a:p>
      </dgm:t>
    </dgm:pt>
    <dgm:pt modelId="{51FE8D0C-F034-49F5-B2E7-B06BE725CA47}" type="parTrans" cxnId="{240D6D43-20D2-4E06-AF99-34A11E8CADE4}">
      <dgm:prSet/>
      <dgm:spPr/>
      <dgm:t>
        <a:bodyPr/>
        <a:lstStyle/>
        <a:p>
          <a:endParaRPr lang="en-US"/>
        </a:p>
      </dgm:t>
    </dgm:pt>
    <dgm:pt modelId="{66080933-EB68-44B8-AA49-FC5D6A2AB5E2}" type="sibTrans" cxnId="{240D6D43-20D2-4E06-AF99-34A11E8CADE4}">
      <dgm:prSet/>
      <dgm:spPr/>
      <dgm:t>
        <a:bodyPr/>
        <a:lstStyle/>
        <a:p>
          <a:endParaRPr lang="en-US"/>
        </a:p>
      </dgm:t>
    </dgm:pt>
    <dgm:pt modelId="{FC9B1885-CCD6-4D3B-B736-E04994BF3213}">
      <dgm:prSet/>
      <dgm:spPr/>
      <dgm:t>
        <a:bodyPr/>
        <a:lstStyle/>
        <a:p>
          <a:pPr rtl="0"/>
          <a:r>
            <a:rPr lang="en-US" dirty="0" smtClean="0"/>
            <a:t>Increased permeability leads to ingress of ozone which cause microbial death.</a:t>
          </a:r>
          <a:endParaRPr lang="en-US" dirty="0"/>
        </a:p>
      </dgm:t>
    </dgm:pt>
    <dgm:pt modelId="{BC031729-B8B2-4A25-8B26-8535C484FAA6}" type="parTrans" cxnId="{C8FE2174-3161-4210-B611-76526436ED02}">
      <dgm:prSet/>
      <dgm:spPr/>
      <dgm:t>
        <a:bodyPr/>
        <a:lstStyle/>
        <a:p>
          <a:endParaRPr lang="en-US"/>
        </a:p>
      </dgm:t>
    </dgm:pt>
    <dgm:pt modelId="{6C36B418-4500-4A47-A0C4-C6A1E148868B}" type="sibTrans" cxnId="{C8FE2174-3161-4210-B611-76526436ED02}">
      <dgm:prSet/>
      <dgm:spPr/>
      <dgm:t>
        <a:bodyPr/>
        <a:lstStyle/>
        <a:p>
          <a:endParaRPr lang="en-US"/>
        </a:p>
      </dgm:t>
    </dgm:pt>
    <dgm:pt modelId="{AC036DD7-6F06-415A-A41D-8B559A7FF1CC}" type="pres">
      <dgm:prSet presAssocID="{94B1B0DE-AAF5-4801-BCC6-D7B8F670B5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D01DC3-76E2-4F7C-A891-45BE3095C4CC}" type="pres">
      <dgm:prSet presAssocID="{A43F34AD-98FB-4BCC-8B26-B72B3D72911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CBE32-CECA-438A-847F-38362E3FF1D1}" type="pres">
      <dgm:prSet presAssocID="{66080933-EB68-44B8-AA49-FC5D6A2AB5E2}" presName="spacer" presStyleCnt="0"/>
      <dgm:spPr/>
    </dgm:pt>
    <dgm:pt modelId="{194A419F-9FFC-4A73-99F8-38BC1DDF03CB}" type="pres">
      <dgm:prSet presAssocID="{FC9B1885-CCD6-4D3B-B736-E04994BF321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CCC98B-F701-48BD-ACE2-A6B6253A19B9}" type="presOf" srcId="{FC9B1885-CCD6-4D3B-B736-E04994BF3213}" destId="{194A419F-9FFC-4A73-99F8-38BC1DDF03CB}" srcOrd="0" destOrd="0" presId="urn:microsoft.com/office/officeart/2005/8/layout/vList2"/>
    <dgm:cxn modelId="{4609C60F-F19B-4C9C-BCD0-B555FA41C384}" type="presOf" srcId="{A43F34AD-98FB-4BCC-8B26-B72B3D72911E}" destId="{31D01DC3-76E2-4F7C-A891-45BE3095C4CC}" srcOrd="0" destOrd="0" presId="urn:microsoft.com/office/officeart/2005/8/layout/vList2"/>
    <dgm:cxn modelId="{008243C7-4C0B-4245-9014-741B3A24A95A}" type="presOf" srcId="{94B1B0DE-AAF5-4801-BCC6-D7B8F670B5CD}" destId="{AC036DD7-6F06-415A-A41D-8B559A7FF1CC}" srcOrd="0" destOrd="0" presId="urn:microsoft.com/office/officeart/2005/8/layout/vList2"/>
    <dgm:cxn modelId="{240D6D43-20D2-4E06-AF99-34A11E8CADE4}" srcId="{94B1B0DE-AAF5-4801-BCC6-D7B8F670B5CD}" destId="{A43F34AD-98FB-4BCC-8B26-B72B3D72911E}" srcOrd="0" destOrd="0" parTransId="{51FE8D0C-F034-49F5-B2E7-B06BE725CA47}" sibTransId="{66080933-EB68-44B8-AA49-FC5D6A2AB5E2}"/>
    <dgm:cxn modelId="{C8FE2174-3161-4210-B611-76526436ED02}" srcId="{94B1B0DE-AAF5-4801-BCC6-D7B8F670B5CD}" destId="{FC9B1885-CCD6-4D3B-B736-E04994BF3213}" srcOrd="1" destOrd="0" parTransId="{BC031729-B8B2-4A25-8B26-8535C484FAA6}" sibTransId="{6C36B418-4500-4A47-A0C4-C6A1E148868B}"/>
    <dgm:cxn modelId="{679BE86A-38FE-4A03-A43A-5537E0EB91C4}" type="presParOf" srcId="{AC036DD7-6F06-415A-A41D-8B559A7FF1CC}" destId="{31D01DC3-76E2-4F7C-A891-45BE3095C4CC}" srcOrd="0" destOrd="0" presId="urn:microsoft.com/office/officeart/2005/8/layout/vList2"/>
    <dgm:cxn modelId="{EF63D4DC-3A11-421D-896B-077FA8E0708F}" type="presParOf" srcId="{AC036DD7-6F06-415A-A41D-8B559A7FF1CC}" destId="{6ACCBE32-CECA-438A-847F-38362E3FF1D1}" srcOrd="1" destOrd="0" presId="urn:microsoft.com/office/officeart/2005/8/layout/vList2"/>
    <dgm:cxn modelId="{D0D8F56A-6D84-47A9-A43B-82A8086C6827}" type="presParOf" srcId="{AC036DD7-6F06-415A-A41D-8B559A7FF1CC}" destId="{194A419F-9FFC-4A73-99F8-38BC1DDF03CB}" srcOrd="2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BA78559-36D9-46E2-8EE6-006192561598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en-US"/>
        </a:p>
      </dgm:t>
    </dgm:pt>
    <dgm:pt modelId="{498C2515-DA08-4826-B2F3-831328C72346}">
      <dgm:prSet/>
      <dgm:spPr/>
      <dgm:t>
        <a:bodyPr/>
        <a:lstStyle/>
        <a:p>
          <a:pPr rtl="0"/>
          <a:r>
            <a:rPr lang="en-US" dirty="0" smtClean="0"/>
            <a:t>Include </a:t>
          </a:r>
          <a:endParaRPr lang="en-US" dirty="0"/>
        </a:p>
      </dgm:t>
    </dgm:pt>
    <dgm:pt modelId="{0908909E-8962-45F5-8CC4-EAB0C5E59821}" type="parTrans" cxnId="{608CACDA-9F87-45B5-A34B-7B67576373F0}">
      <dgm:prSet/>
      <dgm:spPr/>
      <dgm:t>
        <a:bodyPr/>
        <a:lstStyle/>
        <a:p>
          <a:endParaRPr lang="en-US"/>
        </a:p>
      </dgm:t>
    </dgm:pt>
    <dgm:pt modelId="{0E553E10-CEDF-45C8-AC7B-0F97AB5D5327}" type="sibTrans" cxnId="{608CACDA-9F87-45B5-A34B-7B67576373F0}">
      <dgm:prSet/>
      <dgm:spPr/>
      <dgm:t>
        <a:bodyPr/>
        <a:lstStyle/>
        <a:p>
          <a:endParaRPr lang="en-US"/>
        </a:p>
      </dgm:t>
    </dgm:pt>
    <dgm:pt modelId="{3C9CFADF-0DB3-49D6-856F-C858B5787625}">
      <dgm:prSet/>
      <dgm:spPr/>
      <dgm:t>
        <a:bodyPr/>
        <a:lstStyle/>
        <a:p>
          <a:pPr rtl="0"/>
          <a:r>
            <a:rPr lang="en-US" dirty="0" smtClean="0"/>
            <a:t>Tetracycline </a:t>
          </a:r>
          <a:r>
            <a:rPr lang="en-US" dirty="0" err="1" smtClean="0"/>
            <a:t>HCl</a:t>
          </a:r>
          <a:r>
            <a:rPr lang="en-US" dirty="0" smtClean="0"/>
            <a:t>. </a:t>
          </a:r>
          <a:endParaRPr lang="en-US" dirty="0"/>
        </a:p>
      </dgm:t>
    </dgm:pt>
    <dgm:pt modelId="{45D7ECF0-29E7-4CEB-A70B-710955C58BB6}" type="parTrans" cxnId="{6D022ECA-3A17-42A4-A3B9-1AD34572D729}">
      <dgm:prSet/>
      <dgm:spPr/>
      <dgm:t>
        <a:bodyPr/>
        <a:lstStyle/>
        <a:p>
          <a:endParaRPr lang="en-US"/>
        </a:p>
      </dgm:t>
    </dgm:pt>
    <dgm:pt modelId="{675B9467-9A21-41DC-9D72-43C4F691D754}" type="sibTrans" cxnId="{6D022ECA-3A17-42A4-A3B9-1AD34572D729}">
      <dgm:prSet/>
      <dgm:spPr/>
      <dgm:t>
        <a:bodyPr/>
        <a:lstStyle/>
        <a:p>
          <a:endParaRPr lang="en-US"/>
        </a:p>
      </dgm:t>
    </dgm:pt>
    <dgm:pt modelId="{B986E22D-EDAB-4C1D-970B-0861ACD75E05}">
      <dgm:prSet/>
      <dgm:spPr/>
      <dgm:t>
        <a:bodyPr/>
        <a:lstStyle/>
        <a:p>
          <a:pPr rtl="0"/>
          <a:r>
            <a:rPr lang="en-US" dirty="0" err="1" smtClean="0"/>
            <a:t>Minocycline</a:t>
          </a:r>
          <a:r>
            <a:rPr lang="en-US" dirty="0" smtClean="0"/>
            <a:t>.</a:t>
          </a:r>
          <a:endParaRPr lang="en-US" dirty="0"/>
        </a:p>
      </dgm:t>
    </dgm:pt>
    <dgm:pt modelId="{9BAEBEDA-4CD0-41C8-AD6E-648A3BA99C63}" type="parTrans" cxnId="{5DF6B09D-F9DB-47B9-B8F8-6CE774594767}">
      <dgm:prSet/>
      <dgm:spPr/>
      <dgm:t>
        <a:bodyPr/>
        <a:lstStyle/>
        <a:p>
          <a:endParaRPr lang="en-US"/>
        </a:p>
      </dgm:t>
    </dgm:pt>
    <dgm:pt modelId="{F1D7BE53-65E3-4A8C-B5FA-8B38C5B9657C}" type="sibTrans" cxnId="{5DF6B09D-F9DB-47B9-B8F8-6CE774594767}">
      <dgm:prSet/>
      <dgm:spPr/>
      <dgm:t>
        <a:bodyPr/>
        <a:lstStyle/>
        <a:p>
          <a:endParaRPr lang="en-US"/>
        </a:p>
      </dgm:t>
    </dgm:pt>
    <dgm:pt modelId="{B5952CE1-E120-4919-8A37-41A3778DD00F}">
      <dgm:prSet/>
      <dgm:spPr/>
      <dgm:t>
        <a:bodyPr/>
        <a:lstStyle/>
        <a:p>
          <a:pPr rtl="0"/>
          <a:r>
            <a:rPr lang="en-US" dirty="0" err="1" smtClean="0"/>
            <a:t>Doxycycline</a:t>
          </a:r>
          <a:r>
            <a:rPr lang="en-US" dirty="0" smtClean="0"/>
            <a:t>.</a:t>
          </a:r>
          <a:endParaRPr lang="en-US" dirty="0"/>
        </a:p>
      </dgm:t>
    </dgm:pt>
    <dgm:pt modelId="{A6DED529-BE8E-491A-B251-3B0366F5AB71}" type="parTrans" cxnId="{DBEC63FC-039F-4644-9498-6E46C034A813}">
      <dgm:prSet/>
      <dgm:spPr/>
      <dgm:t>
        <a:bodyPr/>
        <a:lstStyle/>
        <a:p>
          <a:endParaRPr lang="en-US"/>
        </a:p>
      </dgm:t>
    </dgm:pt>
    <dgm:pt modelId="{54643383-F035-4D4F-9639-0D939B1F8A19}" type="sibTrans" cxnId="{DBEC63FC-039F-4644-9498-6E46C034A813}">
      <dgm:prSet/>
      <dgm:spPr/>
      <dgm:t>
        <a:bodyPr/>
        <a:lstStyle/>
        <a:p>
          <a:endParaRPr lang="en-US"/>
        </a:p>
      </dgm:t>
    </dgm:pt>
    <dgm:pt modelId="{BDA1AE92-F951-4991-BCE3-8D2EF2DD117C}">
      <dgm:prSet/>
      <dgm:spPr/>
      <dgm:t>
        <a:bodyPr/>
        <a:lstStyle/>
        <a:p>
          <a:pPr rtl="0"/>
          <a:r>
            <a:rPr lang="en-US" dirty="0" smtClean="0"/>
            <a:t>Broad spectrum antibiotic.</a:t>
          </a:r>
          <a:endParaRPr lang="en-US" dirty="0"/>
        </a:p>
      </dgm:t>
    </dgm:pt>
    <dgm:pt modelId="{46115691-6D85-4164-907E-33EB6BE1205F}" type="parTrans" cxnId="{5837CAD5-7AE7-4789-900E-F5F2F78DC3F1}">
      <dgm:prSet/>
      <dgm:spPr/>
      <dgm:t>
        <a:bodyPr/>
        <a:lstStyle/>
        <a:p>
          <a:endParaRPr lang="en-US"/>
        </a:p>
      </dgm:t>
    </dgm:pt>
    <dgm:pt modelId="{45EADBB0-3C38-427D-A11F-1C54FC9C73C4}" type="sibTrans" cxnId="{5837CAD5-7AE7-4789-900E-F5F2F78DC3F1}">
      <dgm:prSet/>
      <dgm:spPr/>
      <dgm:t>
        <a:bodyPr/>
        <a:lstStyle/>
        <a:p>
          <a:endParaRPr lang="en-US"/>
        </a:p>
      </dgm:t>
    </dgm:pt>
    <dgm:pt modelId="{07D0A6DF-7343-4293-B226-BA6806AC1203}">
      <dgm:prSet/>
      <dgm:spPr/>
      <dgm:t>
        <a:bodyPr/>
        <a:lstStyle/>
        <a:p>
          <a:pPr rtl="0"/>
          <a:r>
            <a:rPr lang="en-US" dirty="0" smtClean="0"/>
            <a:t>Enhance healing after surgical periodontal therapy.</a:t>
          </a:r>
          <a:endParaRPr lang="en-US" dirty="0"/>
        </a:p>
      </dgm:t>
    </dgm:pt>
    <dgm:pt modelId="{3CE0903A-88E7-43FD-B591-C7F5DC2A2AF2}" type="parTrans" cxnId="{DFF8BDA3-E698-4BBB-A36C-987EC3DCC466}">
      <dgm:prSet/>
      <dgm:spPr/>
      <dgm:t>
        <a:bodyPr/>
        <a:lstStyle/>
        <a:p>
          <a:endParaRPr lang="en-US"/>
        </a:p>
      </dgm:t>
    </dgm:pt>
    <dgm:pt modelId="{909ED824-FC72-444F-91E8-2D1395C1BBD8}" type="sibTrans" cxnId="{DFF8BDA3-E698-4BBB-A36C-987EC3DCC466}">
      <dgm:prSet/>
      <dgm:spPr/>
      <dgm:t>
        <a:bodyPr/>
        <a:lstStyle/>
        <a:p>
          <a:endParaRPr lang="en-US"/>
        </a:p>
      </dgm:t>
    </dgm:pt>
    <dgm:pt modelId="{E0D35065-A1E7-487D-B879-F93D0A2BD3B8}">
      <dgm:prSet/>
      <dgm:spPr/>
      <dgm:t>
        <a:bodyPr/>
        <a:lstStyle/>
        <a:p>
          <a:pPr rtl="0"/>
          <a:r>
            <a:rPr lang="en-US" dirty="0" smtClean="0"/>
            <a:t>Low pH in concentrated solutions &amp; thus can act as calcium </a:t>
          </a:r>
          <a:r>
            <a:rPr lang="en-US" dirty="0" err="1" smtClean="0"/>
            <a:t>chelators</a:t>
          </a:r>
          <a:r>
            <a:rPr lang="en-US" dirty="0" smtClean="0"/>
            <a:t>. This may cause root surface demineralization comparable to citric acid.</a:t>
          </a:r>
          <a:endParaRPr lang="en-US" dirty="0"/>
        </a:p>
      </dgm:t>
    </dgm:pt>
    <dgm:pt modelId="{611D5F42-C0EE-4B80-925A-F20B11C220BA}" type="parTrans" cxnId="{1D38E187-523D-4E66-B16A-C198AE3CEB3C}">
      <dgm:prSet/>
      <dgm:spPr/>
      <dgm:t>
        <a:bodyPr/>
        <a:lstStyle/>
        <a:p>
          <a:endParaRPr lang="en-US"/>
        </a:p>
      </dgm:t>
    </dgm:pt>
    <dgm:pt modelId="{E203A4EA-743B-466C-8440-EF4C88908159}" type="sibTrans" cxnId="{1D38E187-523D-4E66-B16A-C198AE3CEB3C}">
      <dgm:prSet/>
      <dgm:spPr/>
      <dgm:t>
        <a:bodyPr/>
        <a:lstStyle/>
        <a:p>
          <a:endParaRPr lang="en-US"/>
        </a:p>
      </dgm:t>
    </dgm:pt>
    <dgm:pt modelId="{F643D9FC-6805-4D2F-886D-F5B00D5CF17B}">
      <dgm:prSet/>
      <dgm:spPr/>
      <dgm:t>
        <a:bodyPr/>
        <a:lstStyle/>
        <a:p>
          <a:pPr rtl="0"/>
          <a:r>
            <a:rPr lang="en-US" dirty="0" err="1" smtClean="0"/>
            <a:t>Substantivity</a:t>
          </a:r>
          <a:r>
            <a:rPr lang="en-US" dirty="0" smtClean="0"/>
            <a:t> of these antibiotics allows them to be absorbed &amp; released gradually from tooth structures. </a:t>
          </a:r>
          <a:endParaRPr lang="en-US" dirty="0"/>
        </a:p>
      </dgm:t>
    </dgm:pt>
    <dgm:pt modelId="{D3F2CE95-86C2-4E8B-82BF-0FFCA1B7CB5E}" type="parTrans" cxnId="{C360EA8F-A8A4-4AAA-873D-8E2E774E3BB2}">
      <dgm:prSet/>
      <dgm:spPr/>
      <dgm:t>
        <a:bodyPr/>
        <a:lstStyle/>
        <a:p>
          <a:endParaRPr lang="en-US"/>
        </a:p>
      </dgm:t>
    </dgm:pt>
    <dgm:pt modelId="{CA20FE47-0E64-4C04-A91B-E37C27ADA6E0}" type="sibTrans" cxnId="{C360EA8F-A8A4-4AAA-873D-8E2E774E3BB2}">
      <dgm:prSet/>
      <dgm:spPr/>
      <dgm:t>
        <a:bodyPr/>
        <a:lstStyle/>
        <a:p>
          <a:endParaRPr lang="en-US"/>
        </a:p>
      </dgm:t>
    </dgm:pt>
    <dgm:pt modelId="{FD719089-6C28-4CBD-9FE7-FC108553FB58}" type="pres">
      <dgm:prSet presAssocID="{4BA78559-36D9-46E2-8EE6-0061925615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5712E2-0833-447F-B2FE-352A5948D66D}" type="pres">
      <dgm:prSet presAssocID="{498C2515-DA08-4826-B2F3-831328C7234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E723C-33B8-4F74-8071-F44004FBAD2F}" type="pres">
      <dgm:prSet presAssocID="{498C2515-DA08-4826-B2F3-831328C7234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B8FE9-9E02-41C9-8A5D-9EC13FFFE3B5}" type="pres">
      <dgm:prSet presAssocID="{BDA1AE92-F951-4991-BCE3-8D2EF2DD117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6703C-2CEF-45F4-8D56-5566B3EA75BC}" type="pres">
      <dgm:prSet presAssocID="{45EADBB0-3C38-427D-A11F-1C54FC9C73C4}" presName="spacer" presStyleCnt="0"/>
      <dgm:spPr/>
    </dgm:pt>
    <dgm:pt modelId="{4FBF3AB6-3397-4C3D-896C-C635F27813F7}" type="pres">
      <dgm:prSet presAssocID="{07D0A6DF-7343-4293-B226-BA6806AC12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23464-DF93-49AC-93EC-F610BFE09B3C}" type="pres">
      <dgm:prSet presAssocID="{909ED824-FC72-444F-91E8-2D1395C1BBD8}" presName="spacer" presStyleCnt="0"/>
      <dgm:spPr/>
    </dgm:pt>
    <dgm:pt modelId="{CC18016E-F921-4AE2-840F-E5F0F27476BA}" type="pres">
      <dgm:prSet presAssocID="{E0D35065-A1E7-487D-B879-F93D0A2BD3B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3FEB65-6115-4037-84B1-8DBEF5172CAC}" type="pres">
      <dgm:prSet presAssocID="{E203A4EA-743B-466C-8440-EF4C88908159}" presName="spacer" presStyleCnt="0"/>
      <dgm:spPr/>
    </dgm:pt>
    <dgm:pt modelId="{77725803-3FBF-4C5F-9F78-78A820A499AB}" type="pres">
      <dgm:prSet presAssocID="{F643D9FC-6805-4D2F-886D-F5B00D5CF17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A9567B-8A9E-486F-BAE4-58453E90EDCB}" type="presOf" srcId="{B986E22D-EDAB-4C1D-970B-0861ACD75E05}" destId="{B41E723C-33B8-4F74-8071-F44004FBAD2F}" srcOrd="0" destOrd="1" presId="urn:microsoft.com/office/officeart/2005/8/layout/vList2"/>
    <dgm:cxn modelId="{6B39A090-1F97-429E-8B27-663309CDA6D7}" type="presOf" srcId="{BDA1AE92-F951-4991-BCE3-8D2EF2DD117C}" destId="{167B8FE9-9E02-41C9-8A5D-9EC13FFFE3B5}" srcOrd="0" destOrd="0" presId="urn:microsoft.com/office/officeart/2005/8/layout/vList2"/>
    <dgm:cxn modelId="{1D38E187-523D-4E66-B16A-C198AE3CEB3C}" srcId="{4BA78559-36D9-46E2-8EE6-006192561598}" destId="{E0D35065-A1E7-487D-B879-F93D0A2BD3B8}" srcOrd="3" destOrd="0" parTransId="{611D5F42-C0EE-4B80-925A-F20B11C220BA}" sibTransId="{E203A4EA-743B-466C-8440-EF4C88908159}"/>
    <dgm:cxn modelId="{C360EA8F-A8A4-4AAA-873D-8E2E774E3BB2}" srcId="{4BA78559-36D9-46E2-8EE6-006192561598}" destId="{F643D9FC-6805-4D2F-886D-F5B00D5CF17B}" srcOrd="4" destOrd="0" parTransId="{D3F2CE95-86C2-4E8B-82BF-0FFCA1B7CB5E}" sibTransId="{CA20FE47-0E64-4C04-A91B-E37C27ADA6E0}"/>
    <dgm:cxn modelId="{5DF6B09D-F9DB-47B9-B8F8-6CE774594767}" srcId="{498C2515-DA08-4826-B2F3-831328C72346}" destId="{B986E22D-EDAB-4C1D-970B-0861ACD75E05}" srcOrd="1" destOrd="0" parTransId="{9BAEBEDA-4CD0-41C8-AD6E-648A3BA99C63}" sibTransId="{F1D7BE53-65E3-4A8C-B5FA-8B38C5B9657C}"/>
    <dgm:cxn modelId="{06A3CF4F-1D25-4132-804F-FAF7E836A2B3}" type="presOf" srcId="{07D0A6DF-7343-4293-B226-BA6806AC1203}" destId="{4FBF3AB6-3397-4C3D-896C-C635F27813F7}" srcOrd="0" destOrd="0" presId="urn:microsoft.com/office/officeart/2005/8/layout/vList2"/>
    <dgm:cxn modelId="{DBEC63FC-039F-4644-9498-6E46C034A813}" srcId="{498C2515-DA08-4826-B2F3-831328C72346}" destId="{B5952CE1-E120-4919-8A37-41A3778DD00F}" srcOrd="2" destOrd="0" parTransId="{A6DED529-BE8E-491A-B251-3B0366F5AB71}" sibTransId="{54643383-F035-4D4F-9639-0D939B1F8A19}"/>
    <dgm:cxn modelId="{608CACDA-9F87-45B5-A34B-7B67576373F0}" srcId="{4BA78559-36D9-46E2-8EE6-006192561598}" destId="{498C2515-DA08-4826-B2F3-831328C72346}" srcOrd="0" destOrd="0" parTransId="{0908909E-8962-45F5-8CC4-EAB0C5E59821}" sibTransId="{0E553E10-CEDF-45C8-AC7B-0F97AB5D5327}"/>
    <dgm:cxn modelId="{5837CAD5-7AE7-4789-900E-F5F2F78DC3F1}" srcId="{4BA78559-36D9-46E2-8EE6-006192561598}" destId="{BDA1AE92-F951-4991-BCE3-8D2EF2DD117C}" srcOrd="1" destOrd="0" parTransId="{46115691-6D85-4164-907E-33EB6BE1205F}" sibTransId="{45EADBB0-3C38-427D-A11F-1C54FC9C73C4}"/>
    <dgm:cxn modelId="{6D022ECA-3A17-42A4-A3B9-1AD34572D729}" srcId="{498C2515-DA08-4826-B2F3-831328C72346}" destId="{3C9CFADF-0DB3-49D6-856F-C858B5787625}" srcOrd="0" destOrd="0" parTransId="{45D7ECF0-29E7-4CEB-A70B-710955C58BB6}" sibTransId="{675B9467-9A21-41DC-9D72-43C4F691D754}"/>
    <dgm:cxn modelId="{DFF8BDA3-E698-4BBB-A36C-987EC3DCC466}" srcId="{4BA78559-36D9-46E2-8EE6-006192561598}" destId="{07D0A6DF-7343-4293-B226-BA6806AC1203}" srcOrd="2" destOrd="0" parTransId="{3CE0903A-88E7-43FD-B591-C7F5DC2A2AF2}" sibTransId="{909ED824-FC72-444F-91E8-2D1395C1BBD8}"/>
    <dgm:cxn modelId="{61624662-E1EF-4C69-B45C-6625787DA1C6}" type="presOf" srcId="{E0D35065-A1E7-487D-B879-F93D0A2BD3B8}" destId="{CC18016E-F921-4AE2-840F-E5F0F27476BA}" srcOrd="0" destOrd="0" presId="urn:microsoft.com/office/officeart/2005/8/layout/vList2"/>
    <dgm:cxn modelId="{74953C09-960F-45F2-92F0-2BD95C269E93}" type="presOf" srcId="{3C9CFADF-0DB3-49D6-856F-C858B5787625}" destId="{B41E723C-33B8-4F74-8071-F44004FBAD2F}" srcOrd="0" destOrd="0" presId="urn:microsoft.com/office/officeart/2005/8/layout/vList2"/>
    <dgm:cxn modelId="{B743B03F-898F-48F4-9058-EAA7C94C518D}" type="presOf" srcId="{B5952CE1-E120-4919-8A37-41A3778DD00F}" destId="{B41E723C-33B8-4F74-8071-F44004FBAD2F}" srcOrd="0" destOrd="2" presId="urn:microsoft.com/office/officeart/2005/8/layout/vList2"/>
    <dgm:cxn modelId="{41A944C5-2AA1-493E-B0C4-C22FA0981E61}" type="presOf" srcId="{498C2515-DA08-4826-B2F3-831328C72346}" destId="{E65712E2-0833-447F-B2FE-352A5948D66D}" srcOrd="0" destOrd="0" presId="urn:microsoft.com/office/officeart/2005/8/layout/vList2"/>
    <dgm:cxn modelId="{ABA22C45-81B9-4B8A-869F-25615D33395D}" type="presOf" srcId="{4BA78559-36D9-46E2-8EE6-006192561598}" destId="{FD719089-6C28-4CBD-9FE7-FC108553FB58}" srcOrd="0" destOrd="0" presId="urn:microsoft.com/office/officeart/2005/8/layout/vList2"/>
    <dgm:cxn modelId="{FEF2C660-32F0-4D2A-BC11-D7706BAB8B9F}" type="presOf" srcId="{F643D9FC-6805-4D2F-886D-F5B00D5CF17B}" destId="{77725803-3FBF-4C5F-9F78-78A820A499AB}" srcOrd="0" destOrd="0" presId="urn:microsoft.com/office/officeart/2005/8/layout/vList2"/>
    <dgm:cxn modelId="{54EC0BF8-89FA-4466-A0E7-AEB71F2B28C8}" type="presParOf" srcId="{FD719089-6C28-4CBD-9FE7-FC108553FB58}" destId="{E65712E2-0833-447F-B2FE-352A5948D66D}" srcOrd="0" destOrd="0" presId="urn:microsoft.com/office/officeart/2005/8/layout/vList2"/>
    <dgm:cxn modelId="{046AF98D-EA36-44FF-8171-232CD31B3056}" type="presParOf" srcId="{FD719089-6C28-4CBD-9FE7-FC108553FB58}" destId="{B41E723C-33B8-4F74-8071-F44004FBAD2F}" srcOrd="1" destOrd="0" presId="urn:microsoft.com/office/officeart/2005/8/layout/vList2"/>
    <dgm:cxn modelId="{5DE8EC93-5822-429B-9E53-B371D1429866}" type="presParOf" srcId="{FD719089-6C28-4CBD-9FE7-FC108553FB58}" destId="{167B8FE9-9E02-41C9-8A5D-9EC13FFFE3B5}" srcOrd="2" destOrd="0" presId="urn:microsoft.com/office/officeart/2005/8/layout/vList2"/>
    <dgm:cxn modelId="{DB0B96B1-7816-498D-BF35-2F8CB6112545}" type="presParOf" srcId="{FD719089-6C28-4CBD-9FE7-FC108553FB58}" destId="{CEF6703C-2CEF-45F4-8D56-5566B3EA75BC}" srcOrd="3" destOrd="0" presId="urn:microsoft.com/office/officeart/2005/8/layout/vList2"/>
    <dgm:cxn modelId="{6B0C239B-9666-4E42-8247-01450B2DB9FA}" type="presParOf" srcId="{FD719089-6C28-4CBD-9FE7-FC108553FB58}" destId="{4FBF3AB6-3397-4C3D-896C-C635F27813F7}" srcOrd="4" destOrd="0" presId="urn:microsoft.com/office/officeart/2005/8/layout/vList2"/>
    <dgm:cxn modelId="{1F364D18-2FFE-4E87-9BEA-0C4195B935F9}" type="presParOf" srcId="{FD719089-6C28-4CBD-9FE7-FC108553FB58}" destId="{AC523464-DF93-49AC-93EC-F610BFE09B3C}" srcOrd="5" destOrd="0" presId="urn:microsoft.com/office/officeart/2005/8/layout/vList2"/>
    <dgm:cxn modelId="{407224FD-5ADB-4BF6-B29C-ABCAED4B7FCD}" type="presParOf" srcId="{FD719089-6C28-4CBD-9FE7-FC108553FB58}" destId="{CC18016E-F921-4AE2-840F-E5F0F27476BA}" srcOrd="6" destOrd="0" presId="urn:microsoft.com/office/officeart/2005/8/layout/vList2"/>
    <dgm:cxn modelId="{88B21E02-F53B-48EA-9386-EA7658D770CC}" type="presParOf" srcId="{FD719089-6C28-4CBD-9FE7-FC108553FB58}" destId="{F93FEB65-6115-4037-84B1-8DBEF5172CAC}" srcOrd="7" destOrd="0" presId="urn:microsoft.com/office/officeart/2005/8/layout/vList2"/>
    <dgm:cxn modelId="{EAF5BA11-691B-4FFB-AC9C-619E6C67D73C}" type="presParOf" srcId="{FD719089-6C28-4CBD-9FE7-FC108553FB58}" destId="{77725803-3FBF-4C5F-9F78-78A820A499AB}" srcOrd="8" destOrd="0" presId="urn:microsoft.com/office/officeart/2005/8/layout/vList2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307BCF9-0A50-4CCF-A05E-F05192045BA1}" type="doc">
      <dgm:prSet loTypeId="urn:microsoft.com/office/officeart/2005/8/layout/vList2" loCatId="list" qsTypeId="urn:microsoft.com/office/officeart/2005/8/quickstyle/simple3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93FE1918-C6A6-4D3C-B46F-ED83D3362D78}">
      <dgm:prSet/>
      <dgm:spPr/>
      <dgm:t>
        <a:bodyPr/>
        <a:lstStyle/>
        <a:p>
          <a:pPr rtl="0"/>
          <a:r>
            <a:rPr lang="en-US" dirty="0" smtClean="0"/>
            <a:t>Advocated for </a:t>
          </a:r>
          <a:r>
            <a:rPr lang="en-US" dirty="0" err="1" smtClean="0"/>
            <a:t>chemomechanical</a:t>
          </a:r>
          <a:r>
            <a:rPr lang="en-US" dirty="0" smtClean="0"/>
            <a:t> removal of infected carious dentine.</a:t>
          </a:r>
          <a:endParaRPr lang="en-US" dirty="0"/>
        </a:p>
      </dgm:t>
    </dgm:pt>
    <dgm:pt modelId="{8BBF82EF-FC01-4AEC-84E2-477BF45A1A35}" type="parTrans" cxnId="{D2DFA500-CB32-4F6C-8822-E1151D164815}">
      <dgm:prSet/>
      <dgm:spPr/>
      <dgm:t>
        <a:bodyPr/>
        <a:lstStyle/>
        <a:p>
          <a:endParaRPr lang="en-US"/>
        </a:p>
      </dgm:t>
    </dgm:pt>
    <dgm:pt modelId="{FCE10AF1-39B4-4369-9FC3-33D57EF6C36B}" type="sibTrans" cxnId="{D2DFA500-CB32-4F6C-8822-E1151D164815}">
      <dgm:prSet/>
      <dgm:spPr/>
      <dgm:t>
        <a:bodyPr/>
        <a:lstStyle/>
        <a:p>
          <a:endParaRPr lang="en-US"/>
        </a:p>
      </dgm:t>
    </dgm:pt>
    <dgm:pt modelId="{C55BD75E-1BB9-4485-B81E-5E869FED52BD}">
      <dgm:prSet/>
      <dgm:spPr/>
      <dgm:t>
        <a:bodyPr/>
        <a:lstStyle/>
        <a:p>
          <a:pPr rtl="0"/>
          <a:r>
            <a:rPr lang="en-US" dirty="0" smtClean="0"/>
            <a:t>2 syringes: one containing 0.5% </a:t>
          </a:r>
          <a:r>
            <a:rPr lang="en-US" dirty="0" err="1" smtClean="0"/>
            <a:t>NaOCl</a:t>
          </a:r>
          <a:r>
            <a:rPr lang="en-US" dirty="0" smtClean="0"/>
            <a:t> &amp; other containing 0.1M amino acids, </a:t>
          </a:r>
          <a:r>
            <a:rPr lang="en-US" dirty="0" err="1" smtClean="0"/>
            <a:t>NaCl</a:t>
          </a:r>
          <a:r>
            <a:rPr lang="en-US" dirty="0" smtClean="0"/>
            <a:t>, </a:t>
          </a:r>
          <a:r>
            <a:rPr lang="en-US" dirty="0" err="1" smtClean="0"/>
            <a:t>NaOH</a:t>
          </a:r>
          <a:r>
            <a:rPr lang="en-US" dirty="0" smtClean="0"/>
            <a:t> &amp; </a:t>
          </a:r>
          <a:r>
            <a:rPr lang="en-US" dirty="0" err="1" smtClean="0"/>
            <a:t>erythrocin</a:t>
          </a:r>
          <a:r>
            <a:rPr lang="en-US" dirty="0" smtClean="0"/>
            <a:t>.</a:t>
          </a:r>
          <a:endParaRPr lang="en-US" dirty="0"/>
        </a:p>
      </dgm:t>
    </dgm:pt>
    <dgm:pt modelId="{452C2033-EF17-44CC-8891-6889D6BC289D}" type="parTrans" cxnId="{C7EFA4C4-5527-4D8D-B3D5-5A93B6B7D633}">
      <dgm:prSet/>
      <dgm:spPr/>
      <dgm:t>
        <a:bodyPr/>
        <a:lstStyle/>
        <a:p>
          <a:endParaRPr lang="en-US"/>
        </a:p>
      </dgm:t>
    </dgm:pt>
    <dgm:pt modelId="{E7A2C142-1260-4308-9ECF-F80E5FF20BCB}" type="sibTrans" cxnId="{C7EFA4C4-5527-4D8D-B3D5-5A93B6B7D633}">
      <dgm:prSet/>
      <dgm:spPr/>
      <dgm:t>
        <a:bodyPr/>
        <a:lstStyle/>
        <a:p>
          <a:endParaRPr lang="en-US"/>
        </a:p>
      </dgm:t>
    </dgm:pt>
    <dgm:pt modelId="{0513E4C1-EEC5-4B61-86CD-E05AB0700123}">
      <dgm:prSet/>
      <dgm:spPr/>
      <dgm:t>
        <a:bodyPr/>
        <a:lstStyle/>
        <a:p>
          <a:pPr rtl="0"/>
          <a:r>
            <a:rPr lang="en-US" dirty="0" smtClean="0"/>
            <a:t>Amino acids bind with chlorine to form high pH </a:t>
          </a:r>
          <a:r>
            <a:rPr lang="en-US" dirty="0" err="1" smtClean="0"/>
            <a:t>chloramine</a:t>
          </a:r>
          <a:r>
            <a:rPr lang="en-US" dirty="0" smtClean="0"/>
            <a:t> which is a potent disinfectant with tissue solvent activity.</a:t>
          </a:r>
          <a:endParaRPr lang="en-US" dirty="0"/>
        </a:p>
      </dgm:t>
    </dgm:pt>
    <dgm:pt modelId="{C6BF037E-1501-405B-8827-BF93546ACA2B}" type="parTrans" cxnId="{1856B279-3326-4241-B99A-A933A4E67D04}">
      <dgm:prSet/>
      <dgm:spPr/>
      <dgm:t>
        <a:bodyPr/>
        <a:lstStyle/>
        <a:p>
          <a:endParaRPr lang="en-US"/>
        </a:p>
      </dgm:t>
    </dgm:pt>
    <dgm:pt modelId="{DB8ED484-849E-46B1-A8C5-3767FA185B28}" type="sibTrans" cxnId="{1856B279-3326-4241-B99A-A933A4E67D04}">
      <dgm:prSet/>
      <dgm:spPr/>
      <dgm:t>
        <a:bodyPr/>
        <a:lstStyle/>
        <a:p>
          <a:endParaRPr lang="en-US"/>
        </a:p>
      </dgm:t>
    </dgm:pt>
    <dgm:pt modelId="{36C43DBA-8BAF-40A9-973F-C56C1062AACB}">
      <dgm:prSet/>
      <dgm:spPr/>
      <dgm:t>
        <a:bodyPr/>
        <a:lstStyle/>
        <a:p>
          <a:pPr rtl="0"/>
          <a:r>
            <a:rPr lang="en-US" dirty="0" smtClean="0"/>
            <a:t>Potential for </a:t>
          </a:r>
          <a:r>
            <a:rPr lang="en-US" dirty="0" err="1" smtClean="0"/>
            <a:t>Carisolv</a:t>
          </a:r>
          <a:r>
            <a:rPr lang="en-US" dirty="0" smtClean="0"/>
            <a:t> to clean root canals is that </a:t>
          </a:r>
          <a:r>
            <a:rPr lang="en-US" dirty="0" err="1" smtClean="0"/>
            <a:t>NaOCl</a:t>
          </a:r>
          <a:r>
            <a:rPr lang="en-US" dirty="0" smtClean="0"/>
            <a:t> is present in gel form.</a:t>
          </a:r>
          <a:endParaRPr lang="en-US" dirty="0"/>
        </a:p>
      </dgm:t>
    </dgm:pt>
    <dgm:pt modelId="{459A0964-775F-4456-8CA9-3362DD3F4538}" type="parTrans" cxnId="{C28FCB18-9B63-4ECB-A834-4206B344DC23}">
      <dgm:prSet/>
      <dgm:spPr/>
      <dgm:t>
        <a:bodyPr/>
        <a:lstStyle/>
        <a:p>
          <a:endParaRPr lang="en-US"/>
        </a:p>
      </dgm:t>
    </dgm:pt>
    <dgm:pt modelId="{FF7BD5C0-F93B-402F-8AF3-C2C665FABD99}" type="sibTrans" cxnId="{C28FCB18-9B63-4ECB-A834-4206B344DC23}">
      <dgm:prSet/>
      <dgm:spPr/>
      <dgm:t>
        <a:bodyPr/>
        <a:lstStyle/>
        <a:p>
          <a:endParaRPr lang="en-US"/>
        </a:p>
      </dgm:t>
    </dgm:pt>
    <dgm:pt modelId="{7D51A89F-81E4-4708-BEE0-CF33C8F33848}" type="pres">
      <dgm:prSet presAssocID="{0307BCF9-0A50-4CCF-A05E-F05192045B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D2DA4B-DBB4-4330-84F1-AB243E7E29F0}" type="pres">
      <dgm:prSet presAssocID="{93FE1918-C6A6-4D3C-B46F-ED83D3362D7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1256E-E33B-4CA2-8A30-123E1216F2AE}" type="pres">
      <dgm:prSet presAssocID="{FCE10AF1-39B4-4369-9FC3-33D57EF6C36B}" presName="spacer" presStyleCnt="0"/>
      <dgm:spPr/>
    </dgm:pt>
    <dgm:pt modelId="{CCF38DBE-0CB5-4344-A24C-35CB633A2796}" type="pres">
      <dgm:prSet presAssocID="{C55BD75E-1BB9-4485-B81E-5E869FED52B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02C09-9D4A-4699-9B0E-9A3388B2C6E1}" type="pres">
      <dgm:prSet presAssocID="{E7A2C142-1260-4308-9ECF-F80E5FF20BCB}" presName="spacer" presStyleCnt="0"/>
      <dgm:spPr/>
    </dgm:pt>
    <dgm:pt modelId="{B47E0D05-9BA5-491F-A109-ED71E52A34D1}" type="pres">
      <dgm:prSet presAssocID="{0513E4C1-EEC5-4B61-86CD-E05AB070012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B3C71-CD2B-4827-BB16-851BCE2FBF8D}" type="pres">
      <dgm:prSet presAssocID="{DB8ED484-849E-46B1-A8C5-3767FA185B28}" presName="spacer" presStyleCnt="0"/>
      <dgm:spPr/>
    </dgm:pt>
    <dgm:pt modelId="{0416C2C8-0E7E-4A55-8690-C5EBE7175B12}" type="pres">
      <dgm:prSet presAssocID="{36C43DBA-8BAF-40A9-973F-C56C1062AAC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EFA4C4-5527-4D8D-B3D5-5A93B6B7D633}" srcId="{0307BCF9-0A50-4CCF-A05E-F05192045BA1}" destId="{C55BD75E-1BB9-4485-B81E-5E869FED52BD}" srcOrd="1" destOrd="0" parTransId="{452C2033-EF17-44CC-8891-6889D6BC289D}" sibTransId="{E7A2C142-1260-4308-9ECF-F80E5FF20BCB}"/>
    <dgm:cxn modelId="{C28FCB18-9B63-4ECB-A834-4206B344DC23}" srcId="{0307BCF9-0A50-4CCF-A05E-F05192045BA1}" destId="{36C43DBA-8BAF-40A9-973F-C56C1062AACB}" srcOrd="3" destOrd="0" parTransId="{459A0964-775F-4456-8CA9-3362DD3F4538}" sibTransId="{FF7BD5C0-F93B-402F-8AF3-C2C665FABD99}"/>
    <dgm:cxn modelId="{DE8E4671-4CE4-4853-A4BA-86B7F83A097B}" type="presOf" srcId="{0513E4C1-EEC5-4B61-86CD-E05AB0700123}" destId="{B47E0D05-9BA5-491F-A109-ED71E52A34D1}" srcOrd="0" destOrd="0" presId="urn:microsoft.com/office/officeart/2005/8/layout/vList2"/>
    <dgm:cxn modelId="{55F47C58-08AA-4400-8821-BDDF24717ADA}" type="presOf" srcId="{36C43DBA-8BAF-40A9-973F-C56C1062AACB}" destId="{0416C2C8-0E7E-4A55-8690-C5EBE7175B12}" srcOrd="0" destOrd="0" presId="urn:microsoft.com/office/officeart/2005/8/layout/vList2"/>
    <dgm:cxn modelId="{D2DFA500-CB32-4F6C-8822-E1151D164815}" srcId="{0307BCF9-0A50-4CCF-A05E-F05192045BA1}" destId="{93FE1918-C6A6-4D3C-B46F-ED83D3362D78}" srcOrd="0" destOrd="0" parTransId="{8BBF82EF-FC01-4AEC-84E2-477BF45A1A35}" sibTransId="{FCE10AF1-39B4-4369-9FC3-33D57EF6C36B}"/>
    <dgm:cxn modelId="{1856B279-3326-4241-B99A-A933A4E67D04}" srcId="{0307BCF9-0A50-4CCF-A05E-F05192045BA1}" destId="{0513E4C1-EEC5-4B61-86CD-E05AB0700123}" srcOrd="2" destOrd="0" parTransId="{C6BF037E-1501-405B-8827-BF93546ACA2B}" sibTransId="{DB8ED484-849E-46B1-A8C5-3767FA185B28}"/>
    <dgm:cxn modelId="{A9F6AA0F-6B0F-4DA5-BB9D-897EE58255A0}" type="presOf" srcId="{93FE1918-C6A6-4D3C-B46F-ED83D3362D78}" destId="{E5D2DA4B-DBB4-4330-84F1-AB243E7E29F0}" srcOrd="0" destOrd="0" presId="urn:microsoft.com/office/officeart/2005/8/layout/vList2"/>
    <dgm:cxn modelId="{1A7FAA65-8F25-4C1D-A18C-5662FB01F7AB}" type="presOf" srcId="{0307BCF9-0A50-4CCF-A05E-F05192045BA1}" destId="{7D51A89F-81E4-4708-BEE0-CF33C8F33848}" srcOrd="0" destOrd="0" presId="urn:microsoft.com/office/officeart/2005/8/layout/vList2"/>
    <dgm:cxn modelId="{FB6B9263-2226-4786-8383-DB8FDBDA301D}" type="presOf" srcId="{C55BD75E-1BB9-4485-B81E-5E869FED52BD}" destId="{CCF38DBE-0CB5-4344-A24C-35CB633A2796}" srcOrd="0" destOrd="0" presId="urn:microsoft.com/office/officeart/2005/8/layout/vList2"/>
    <dgm:cxn modelId="{7EF74EA1-7D02-46AB-9B5A-F1B8B60FC170}" type="presParOf" srcId="{7D51A89F-81E4-4708-BEE0-CF33C8F33848}" destId="{E5D2DA4B-DBB4-4330-84F1-AB243E7E29F0}" srcOrd="0" destOrd="0" presId="urn:microsoft.com/office/officeart/2005/8/layout/vList2"/>
    <dgm:cxn modelId="{19D41976-36D0-4023-ADCB-4CF646B0C237}" type="presParOf" srcId="{7D51A89F-81E4-4708-BEE0-CF33C8F33848}" destId="{F061256E-E33B-4CA2-8A30-123E1216F2AE}" srcOrd="1" destOrd="0" presId="urn:microsoft.com/office/officeart/2005/8/layout/vList2"/>
    <dgm:cxn modelId="{40B8270E-D97B-4121-8C31-C19678048B4E}" type="presParOf" srcId="{7D51A89F-81E4-4708-BEE0-CF33C8F33848}" destId="{CCF38DBE-0CB5-4344-A24C-35CB633A2796}" srcOrd="2" destOrd="0" presId="urn:microsoft.com/office/officeart/2005/8/layout/vList2"/>
    <dgm:cxn modelId="{FDC7BCFF-0EA4-4F77-A086-7C6D2F0B2A6F}" type="presParOf" srcId="{7D51A89F-81E4-4708-BEE0-CF33C8F33848}" destId="{8EB02C09-9D4A-4699-9B0E-9A3388B2C6E1}" srcOrd="3" destOrd="0" presId="urn:microsoft.com/office/officeart/2005/8/layout/vList2"/>
    <dgm:cxn modelId="{9CD62D33-6D04-437F-B0B0-60BE6B41868B}" type="presParOf" srcId="{7D51A89F-81E4-4708-BEE0-CF33C8F33848}" destId="{B47E0D05-9BA5-491F-A109-ED71E52A34D1}" srcOrd="4" destOrd="0" presId="urn:microsoft.com/office/officeart/2005/8/layout/vList2"/>
    <dgm:cxn modelId="{C25F2E0E-198A-47B3-8670-ACEDEF5513C7}" type="presParOf" srcId="{7D51A89F-81E4-4708-BEE0-CF33C8F33848}" destId="{597B3C71-CD2B-4827-BB16-851BCE2FBF8D}" srcOrd="5" destOrd="0" presId="urn:microsoft.com/office/officeart/2005/8/layout/vList2"/>
    <dgm:cxn modelId="{093585A1-CA21-4743-B183-2EA3DA1000E9}" type="presParOf" srcId="{7D51A89F-81E4-4708-BEE0-CF33C8F33848}" destId="{0416C2C8-0E7E-4A55-8690-C5EBE7175B12}" srcOrd="6" destOrd="0" presId="urn:microsoft.com/office/officeart/2005/8/layout/v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F89EF23-F6BF-42C6-90B8-C3223D0DE0C0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F719F760-F1BA-4BFE-8A75-34EDFFC7E653}">
      <dgm:prSet/>
      <dgm:spPr/>
      <dgm:t>
        <a:bodyPr/>
        <a:lstStyle/>
        <a:p>
          <a:pPr rtl="0"/>
          <a:r>
            <a:rPr lang="en-US" dirty="0" smtClean="0"/>
            <a:t>Walton &amp; </a:t>
          </a:r>
          <a:r>
            <a:rPr lang="en-US" dirty="0" err="1" smtClean="0"/>
            <a:t>Torabinejad</a:t>
          </a:r>
          <a:r>
            <a:rPr lang="en-US" dirty="0" smtClean="0"/>
            <a:t> stated that “Perhaps the most important factor is the delivery system &amp; not the irrigation solution per se”. </a:t>
          </a:r>
          <a:endParaRPr lang="en-US" dirty="0"/>
        </a:p>
      </dgm:t>
    </dgm:pt>
    <dgm:pt modelId="{5BA47263-D6AE-41D6-A9D5-2200015F27E2}" type="parTrans" cxnId="{76DE3408-2274-45A9-A61F-FB244EF43CC1}">
      <dgm:prSet/>
      <dgm:spPr/>
      <dgm:t>
        <a:bodyPr/>
        <a:lstStyle/>
        <a:p>
          <a:endParaRPr lang="en-US"/>
        </a:p>
      </dgm:t>
    </dgm:pt>
    <dgm:pt modelId="{A42741F2-7025-40BC-96C2-E6684D714891}" type="sibTrans" cxnId="{76DE3408-2274-45A9-A61F-FB244EF43CC1}">
      <dgm:prSet/>
      <dgm:spPr/>
      <dgm:t>
        <a:bodyPr/>
        <a:lstStyle/>
        <a:p>
          <a:endParaRPr lang="en-US"/>
        </a:p>
      </dgm:t>
    </dgm:pt>
    <dgm:pt modelId="{856CDB1A-ED55-4C97-9E4A-BD2AC063D165}">
      <dgm:prSet/>
      <dgm:spPr/>
      <dgm:t>
        <a:bodyPr/>
        <a:lstStyle/>
        <a:p>
          <a:pPr rtl="0"/>
          <a:r>
            <a:rPr lang="en-US" dirty="0" smtClean="0"/>
            <a:t>The most common method of delivering </a:t>
          </a:r>
          <a:r>
            <a:rPr lang="en-US" dirty="0" err="1" smtClean="0"/>
            <a:t>irrigant</a:t>
          </a:r>
          <a:r>
            <a:rPr lang="en-US" dirty="0" smtClean="0"/>
            <a:t> into the canal is with the aid of a syringe to which is affixed a needle.</a:t>
          </a:r>
          <a:endParaRPr lang="en-US" dirty="0"/>
        </a:p>
      </dgm:t>
    </dgm:pt>
    <dgm:pt modelId="{D34DB6F5-F925-4584-A93B-D41BD7E7E52B}" type="parTrans" cxnId="{D7ACE175-9DBD-43B6-A35D-7328CD7FAF11}">
      <dgm:prSet/>
      <dgm:spPr/>
      <dgm:t>
        <a:bodyPr/>
        <a:lstStyle/>
        <a:p>
          <a:endParaRPr lang="en-US"/>
        </a:p>
      </dgm:t>
    </dgm:pt>
    <dgm:pt modelId="{12EC05B6-8791-4F2C-8418-481848F9FF82}" type="sibTrans" cxnId="{D7ACE175-9DBD-43B6-A35D-7328CD7FAF11}">
      <dgm:prSet/>
      <dgm:spPr/>
      <dgm:t>
        <a:bodyPr/>
        <a:lstStyle/>
        <a:p>
          <a:endParaRPr lang="en-US"/>
        </a:p>
      </dgm:t>
    </dgm:pt>
    <dgm:pt modelId="{348337AF-8D44-42B4-9CE9-CE4B9A1DF279}">
      <dgm:prSet/>
      <dgm:spPr/>
      <dgm:t>
        <a:bodyPr/>
        <a:lstStyle/>
        <a:p>
          <a:pPr rtl="0"/>
          <a:r>
            <a:rPr lang="en-US" dirty="0" smtClean="0"/>
            <a:t>A 5ml syringe of the disposable </a:t>
          </a:r>
          <a:r>
            <a:rPr lang="en-US" dirty="0" err="1" smtClean="0"/>
            <a:t>Leur</a:t>
          </a:r>
          <a:r>
            <a:rPr lang="en-US" dirty="0" smtClean="0"/>
            <a:t> </a:t>
          </a:r>
          <a:r>
            <a:rPr lang="en-US" dirty="0" err="1" smtClean="0"/>
            <a:t>Lok</a:t>
          </a:r>
          <a:r>
            <a:rPr lang="en-US" dirty="0" smtClean="0"/>
            <a:t> twist mechanism is the preferred one. In this case the needle will not to be dislodged when the plunger of the syringe is displaced.</a:t>
          </a:r>
          <a:endParaRPr lang="en-US" dirty="0"/>
        </a:p>
      </dgm:t>
    </dgm:pt>
    <dgm:pt modelId="{FFEF5C51-12E2-4093-BEEE-5FD4577F324F}" type="parTrans" cxnId="{2F67C631-2DBC-4200-A9C5-7A02931E8FA3}">
      <dgm:prSet/>
      <dgm:spPr/>
      <dgm:t>
        <a:bodyPr/>
        <a:lstStyle/>
        <a:p>
          <a:endParaRPr lang="en-US"/>
        </a:p>
      </dgm:t>
    </dgm:pt>
    <dgm:pt modelId="{8620A215-28FA-49E4-A36C-D94D6983AB21}" type="sibTrans" cxnId="{2F67C631-2DBC-4200-A9C5-7A02931E8FA3}">
      <dgm:prSet/>
      <dgm:spPr/>
      <dgm:t>
        <a:bodyPr/>
        <a:lstStyle/>
        <a:p>
          <a:endParaRPr lang="en-US"/>
        </a:p>
      </dgm:t>
    </dgm:pt>
    <dgm:pt modelId="{7847BAB2-C307-4DAF-ACC1-45BF6068135B}" type="pres">
      <dgm:prSet presAssocID="{FF89EF23-F6BF-42C6-90B8-C3223D0DE0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7C4FD5-9E9C-4EE0-948D-16B819B17368}" type="pres">
      <dgm:prSet presAssocID="{F719F760-F1BA-4BFE-8A75-34EDFFC7E65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DC5C0-3775-431A-A843-ED026C4F1905}" type="pres">
      <dgm:prSet presAssocID="{A42741F2-7025-40BC-96C2-E6684D714891}" presName="spacer" presStyleCnt="0"/>
      <dgm:spPr/>
    </dgm:pt>
    <dgm:pt modelId="{3BDAFBDA-C043-4346-AF3A-AF72EB27109A}" type="pres">
      <dgm:prSet presAssocID="{856CDB1A-ED55-4C97-9E4A-BD2AC063D16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2015E-775C-4BF4-965E-8BC05787A13B}" type="pres">
      <dgm:prSet presAssocID="{12EC05B6-8791-4F2C-8418-481848F9FF82}" presName="spacer" presStyleCnt="0"/>
      <dgm:spPr/>
    </dgm:pt>
    <dgm:pt modelId="{D3A9329B-FC25-487C-92FF-6088BF058D88}" type="pres">
      <dgm:prSet presAssocID="{348337AF-8D44-42B4-9CE9-CE4B9A1DF27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ACE175-9DBD-43B6-A35D-7328CD7FAF11}" srcId="{FF89EF23-F6BF-42C6-90B8-C3223D0DE0C0}" destId="{856CDB1A-ED55-4C97-9E4A-BD2AC063D165}" srcOrd="1" destOrd="0" parTransId="{D34DB6F5-F925-4584-A93B-D41BD7E7E52B}" sibTransId="{12EC05B6-8791-4F2C-8418-481848F9FF82}"/>
    <dgm:cxn modelId="{E40744B8-49A6-4995-BB49-53E3924C53E3}" type="presOf" srcId="{348337AF-8D44-42B4-9CE9-CE4B9A1DF279}" destId="{D3A9329B-FC25-487C-92FF-6088BF058D88}" srcOrd="0" destOrd="0" presId="urn:microsoft.com/office/officeart/2005/8/layout/vList2"/>
    <dgm:cxn modelId="{6FCAD7FC-8283-46A3-A5CD-B1944318D4D8}" type="presOf" srcId="{FF89EF23-F6BF-42C6-90B8-C3223D0DE0C0}" destId="{7847BAB2-C307-4DAF-ACC1-45BF6068135B}" srcOrd="0" destOrd="0" presId="urn:microsoft.com/office/officeart/2005/8/layout/vList2"/>
    <dgm:cxn modelId="{2F67C631-2DBC-4200-A9C5-7A02931E8FA3}" srcId="{FF89EF23-F6BF-42C6-90B8-C3223D0DE0C0}" destId="{348337AF-8D44-42B4-9CE9-CE4B9A1DF279}" srcOrd="2" destOrd="0" parTransId="{FFEF5C51-12E2-4093-BEEE-5FD4577F324F}" sibTransId="{8620A215-28FA-49E4-A36C-D94D6983AB21}"/>
    <dgm:cxn modelId="{76DE3408-2274-45A9-A61F-FB244EF43CC1}" srcId="{FF89EF23-F6BF-42C6-90B8-C3223D0DE0C0}" destId="{F719F760-F1BA-4BFE-8A75-34EDFFC7E653}" srcOrd="0" destOrd="0" parTransId="{5BA47263-D6AE-41D6-A9D5-2200015F27E2}" sibTransId="{A42741F2-7025-40BC-96C2-E6684D714891}"/>
    <dgm:cxn modelId="{DFD6CBAE-9529-428E-BF61-5CC8AE104356}" type="presOf" srcId="{F719F760-F1BA-4BFE-8A75-34EDFFC7E653}" destId="{C37C4FD5-9E9C-4EE0-948D-16B819B17368}" srcOrd="0" destOrd="0" presId="urn:microsoft.com/office/officeart/2005/8/layout/vList2"/>
    <dgm:cxn modelId="{7490A094-6F68-412E-9093-5636664BBB0B}" type="presOf" srcId="{856CDB1A-ED55-4C97-9E4A-BD2AC063D165}" destId="{3BDAFBDA-C043-4346-AF3A-AF72EB27109A}" srcOrd="0" destOrd="0" presId="urn:microsoft.com/office/officeart/2005/8/layout/vList2"/>
    <dgm:cxn modelId="{02C1BC28-91AC-4417-856C-19EEB218776E}" type="presParOf" srcId="{7847BAB2-C307-4DAF-ACC1-45BF6068135B}" destId="{C37C4FD5-9E9C-4EE0-948D-16B819B17368}" srcOrd="0" destOrd="0" presId="urn:microsoft.com/office/officeart/2005/8/layout/vList2"/>
    <dgm:cxn modelId="{87379A5A-4360-4ED6-90B7-F8C32C94A6C7}" type="presParOf" srcId="{7847BAB2-C307-4DAF-ACC1-45BF6068135B}" destId="{9E8DC5C0-3775-431A-A843-ED026C4F1905}" srcOrd="1" destOrd="0" presId="urn:microsoft.com/office/officeart/2005/8/layout/vList2"/>
    <dgm:cxn modelId="{C47B4AB3-FBA4-409D-BB60-52E9F79D0BF9}" type="presParOf" srcId="{7847BAB2-C307-4DAF-ACC1-45BF6068135B}" destId="{3BDAFBDA-C043-4346-AF3A-AF72EB27109A}" srcOrd="2" destOrd="0" presId="urn:microsoft.com/office/officeart/2005/8/layout/vList2"/>
    <dgm:cxn modelId="{0A2E1614-3487-4DDB-A4B1-B85EFE5211F3}" type="presParOf" srcId="{7847BAB2-C307-4DAF-ACC1-45BF6068135B}" destId="{7E12015E-775C-4BF4-965E-8BC05787A13B}" srcOrd="3" destOrd="0" presId="urn:microsoft.com/office/officeart/2005/8/layout/vList2"/>
    <dgm:cxn modelId="{9E1A28A1-780C-40D9-80F7-752210D12552}" type="presParOf" srcId="{7847BAB2-C307-4DAF-ACC1-45BF6068135B}" destId="{D3A9329B-FC25-487C-92FF-6088BF058D88}" srcOrd="4" destOrd="0" presId="urn:microsoft.com/office/officeart/2005/8/layout/vList2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257FDE6-75F2-4268-A525-BA5235C5D45E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7E30AC9-D791-4382-A73C-A8ABE648D197}">
      <dgm:prSet/>
      <dgm:spPr/>
      <dgm:t>
        <a:bodyPr/>
        <a:lstStyle/>
        <a:p>
          <a:pPr rtl="0"/>
          <a:r>
            <a:rPr lang="en-US" dirty="0" smtClean="0"/>
            <a:t>Gauges ranging from 21 gauge to 30 gauge needles .</a:t>
          </a:r>
          <a:endParaRPr lang="en-US" dirty="0"/>
        </a:p>
      </dgm:t>
    </dgm:pt>
    <dgm:pt modelId="{507D0F26-CAFF-4730-94D8-6BCC0C34D3F4}" type="parTrans" cxnId="{CA4465D2-EF36-4229-AE3F-5CD986BEB685}">
      <dgm:prSet/>
      <dgm:spPr/>
      <dgm:t>
        <a:bodyPr/>
        <a:lstStyle/>
        <a:p>
          <a:endParaRPr lang="en-US"/>
        </a:p>
      </dgm:t>
    </dgm:pt>
    <dgm:pt modelId="{5E0BDF09-2F1A-41F5-A71F-65DA4D6E61CD}" type="sibTrans" cxnId="{CA4465D2-EF36-4229-AE3F-5CD986BEB685}">
      <dgm:prSet/>
      <dgm:spPr/>
      <dgm:t>
        <a:bodyPr/>
        <a:lstStyle/>
        <a:p>
          <a:endParaRPr lang="en-US"/>
        </a:p>
      </dgm:t>
    </dgm:pt>
    <dgm:pt modelId="{8BF49A9C-0710-48E7-99DB-086EE78D9350}">
      <dgm:prSet/>
      <dgm:spPr/>
      <dgm:t>
        <a:bodyPr/>
        <a:lstStyle/>
        <a:p>
          <a:pPr rtl="0"/>
          <a:r>
            <a:rPr lang="en-US" dirty="0" smtClean="0"/>
            <a:t>Since irrigation of apical third requires the needle to be in it’s proximity for adequate effect , the canals contents should be flushed with a 27-30 gauge needle placed in apical third.</a:t>
          </a:r>
          <a:endParaRPr lang="en-US" dirty="0"/>
        </a:p>
      </dgm:t>
    </dgm:pt>
    <dgm:pt modelId="{F897EB7C-0B2B-4C6A-AC3C-D1A60D2D5027}" type="parTrans" cxnId="{A456629D-9BCB-46B1-8778-7DBCDFBA96EE}">
      <dgm:prSet/>
      <dgm:spPr/>
      <dgm:t>
        <a:bodyPr/>
        <a:lstStyle/>
        <a:p>
          <a:endParaRPr lang="en-US"/>
        </a:p>
      </dgm:t>
    </dgm:pt>
    <dgm:pt modelId="{BA6AEE86-C462-4F13-BEB9-070F0362956E}" type="sibTrans" cxnId="{A456629D-9BCB-46B1-8778-7DBCDFBA96EE}">
      <dgm:prSet/>
      <dgm:spPr/>
      <dgm:t>
        <a:bodyPr/>
        <a:lstStyle/>
        <a:p>
          <a:endParaRPr lang="en-US"/>
        </a:p>
      </dgm:t>
    </dgm:pt>
    <dgm:pt modelId="{52EDEEB0-14BC-4B81-9956-19E116C7BE2A}">
      <dgm:prSet/>
      <dgm:spPr/>
      <dgm:t>
        <a:bodyPr/>
        <a:lstStyle/>
        <a:p>
          <a:pPr rtl="0"/>
          <a:r>
            <a:rPr lang="en-US" dirty="0" smtClean="0"/>
            <a:t>The needle should be bent to an obtuse angle to allow for easier access &amp; entry to the orifice. This bend is to be placed closer to the hub of the syringe</a:t>
          </a:r>
          <a:endParaRPr lang="en-US" dirty="0"/>
        </a:p>
      </dgm:t>
    </dgm:pt>
    <dgm:pt modelId="{52E8D4F4-1BD2-49C0-8A59-8EEAB924CDF6}" type="parTrans" cxnId="{DC9F19DA-9176-4F86-BAD3-F833161667F6}">
      <dgm:prSet/>
      <dgm:spPr/>
      <dgm:t>
        <a:bodyPr/>
        <a:lstStyle/>
        <a:p>
          <a:endParaRPr lang="en-US"/>
        </a:p>
      </dgm:t>
    </dgm:pt>
    <dgm:pt modelId="{09ED7741-EB60-46E7-A81B-4E63ED552C9F}" type="sibTrans" cxnId="{DC9F19DA-9176-4F86-BAD3-F833161667F6}">
      <dgm:prSet/>
      <dgm:spPr/>
      <dgm:t>
        <a:bodyPr/>
        <a:lstStyle/>
        <a:p>
          <a:endParaRPr lang="en-US"/>
        </a:p>
      </dgm:t>
    </dgm:pt>
    <dgm:pt modelId="{34E89F56-C28A-4173-8AB8-9208215734E8}" type="pres">
      <dgm:prSet presAssocID="{1257FDE6-75F2-4268-A525-BA5235C5D4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BBC004-88B2-4E4F-BEE3-8217AB7CD0FC}" type="pres">
      <dgm:prSet presAssocID="{B7E30AC9-D791-4382-A73C-A8ABE648D19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67F442-59C5-409F-A85A-FAA84CC46482}" type="pres">
      <dgm:prSet presAssocID="{5E0BDF09-2F1A-41F5-A71F-65DA4D6E61CD}" presName="spacer" presStyleCnt="0"/>
      <dgm:spPr/>
    </dgm:pt>
    <dgm:pt modelId="{891B91A3-66C5-4B02-A242-0D3B76DD3B1A}" type="pres">
      <dgm:prSet presAssocID="{8BF49A9C-0710-48E7-99DB-086EE78D93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83539-88B9-40F5-BB2F-CD58A164B806}" type="pres">
      <dgm:prSet presAssocID="{BA6AEE86-C462-4F13-BEB9-070F0362956E}" presName="spacer" presStyleCnt="0"/>
      <dgm:spPr/>
    </dgm:pt>
    <dgm:pt modelId="{C8CFE9E3-E394-4904-9BE8-4DE183668348}" type="pres">
      <dgm:prSet presAssocID="{52EDEEB0-14BC-4B81-9956-19E116C7BE2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4465D2-EF36-4229-AE3F-5CD986BEB685}" srcId="{1257FDE6-75F2-4268-A525-BA5235C5D45E}" destId="{B7E30AC9-D791-4382-A73C-A8ABE648D197}" srcOrd="0" destOrd="0" parTransId="{507D0F26-CAFF-4730-94D8-6BCC0C34D3F4}" sibTransId="{5E0BDF09-2F1A-41F5-A71F-65DA4D6E61CD}"/>
    <dgm:cxn modelId="{DC9F19DA-9176-4F86-BAD3-F833161667F6}" srcId="{1257FDE6-75F2-4268-A525-BA5235C5D45E}" destId="{52EDEEB0-14BC-4B81-9956-19E116C7BE2A}" srcOrd="2" destOrd="0" parTransId="{52E8D4F4-1BD2-49C0-8A59-8EEAB924CDF6}" sibTransId="{09ED7741-EB60-46E7-A81B-4E63ED552C9F}"/>
    <dgm:cxn modelId="{3306A49C-C06C-481B-BD44-2A72A0AC1AB6}" type="presOf" srcId="{1257FDE6-75F2-4268-A525-BA5235C5D45E}" destId="{34E89F56-C28A-4173-8AB8-9208215734E8}" srcOrd="0" destOrd="0" presId="urn:microsoft.com/office/officeart/2005/8/layout/vList2"/>
    <dgm:cxn modelId="{0C37F76A-CF7A-49BE-8069-5058264CC7B8}" type="presOf" srcId="{B7E30AC9-D791-4382-A73C-A8ABE648D197}" destId="{0BBBC004-88B2-4E4F-BEE3-8217AB7CD0FC}" srcOrd="0" destOrd="0" presId="urn:microsoft.com/office/officeart/2005/8/layout/vList2"/>
    <dgm:cxn modelId="{C7279C4C-BABE-4AF8-AF96-B1BBF86F022D}" type="presOf" srcId="{8BF49A9C-0710-48E7-99DB-086EE78D9350}" destId="{891B91A3-66C5-4B02-A242-0D3B76DD3B1A}" srcOrd="0" destOrd="0" presId="urn:microsoft.com/office/officeart/2005/8/layout/vList2"/>
    <dgm:cxn modelId="{A456629D-9BCB-46B1-8778-7DBCDFBA96EE}" srcId="{1257FDE6-75F2-4268-A525-BA5235C5D45E}" destId="{8BF49A9C-0710-48E7-99DB-086EE78D9350}" srcOrd="1" destOrd="0" parTransId="{F897EB7C-0B2B-4C6A-AC3C-D1A60D2D5027}" sibTransId="{BA6AEE86-C462-4F13-BEB9-070F0362956E}"/>
    <dgm:cxn modelId="{B1C5A679-38D6-465B-B5BA-C2C98D223377}" type="presOf" srcId="{52EDEEB0-14BC-4B81-9956-19E116C7BE2A}" destId="{C8CFE9E3-E394-4904-9BE8-4DE183668348}" srcOrd="0" destOrd="0" presId="urn:microsoft.com/office/officeart/2005/8/layout/vList2"/>
    <dgm:cxn modelId="{7B5CF8DB-84D2-4066-AB2B-8086FB38490E}" type="presParOf" srcId="{34E89F56-C28A-4173-8AB8-9208215734E8}" destId="{0BBBC004-88B2-4E4F-BEE3-8217AB7CD0FC}" srcOrd="0" destOrd="0" presId="urn:microsoft.com/office/officeart/2005/8/layout/vList2"/>
    <dgm:cxn modelId="{694BA141-7F01-4356-901F-DF19AC9B0CE4}" type="presParOf" srcId="{34E89F56-C28A-4173-8AB8-9208215734E8}" destId="{CB67F442-59C5-409F-A85A-FAA84CC46482}" srcOrd="1" destOrd="0" presId="urn:microsoft.com/office/officeart/2005/8/layout/vList2"/>
    <dgm:cxn modelId="{444B8724-F89E-42E2-87D4-923BE5C5900D}" type="presParOf" srcId="{34E89F56-C28A-4173-8AB8-9208215734E8}" destId="{891B91A3-66C5-4B02-A242-0D3B76DD3B1A}" srcOrd="2" destOrd="0" presId="urn:microsoft.com/office/officeart/2005/8/layout/vList2"/>
    <dgm:cxn modelId="{A3675A7F-D8C5-4234-AC66-4A5A2847C729}" type="presParOf" srcId="{34E89F56-C28A-4173-8AB8-9208215734E8}" destId="{02383539-88B9-40F5-BB2F-CD58A164B806}" srcOrd="3" destOrd="0" presId="urn:microsoft.com/office/officeart/2005/8/layout/vList2"/>
    <dgm:cxn modelId="{C8938F7C-1639-48F8-BE7A-1E027B4B21E7}" type="presParOf" srcId="{34E89F56-C28A-4173-8AB8-9208215734E8}" destId="{C8CFE9E3-E394-4904-9BE8-4DE183668348}" srcOrd="4" destOrd="0" presId="urn:microsoft.com/office/officeart/2005/8/layout/vList2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E9CAD16-445C-4663-B017-EBD3A2176FC5}" type="doc">
      <dgm:prSet loTypeId="urn:microsoft.com/office/officeart/2005/8/layout/pyramid2" loCatId="pyramid" qsTypeId="urn:microsoft.com/office/officeart/2005/8/quickstyle/simple3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E4242931-0800-45BF-B42A-A4D755FAC229}">
      <dgm:prSet/>
      <dgm:spPr/>
      <dgm:t>
        <a:bodyPr/>
        <a:lstStyle/>
        <a:p>
          <a:pPr rtl="0"/>
          <a:r>
            <a:rPr lang="en-US" dirty="0" smtClean="0"/>
            <a:t>Open ended blunt needles</a:t>
          </a:r>
          <a:endParaRPr lang="en-US" dirty="0"/>
        </a:p>
      </dgm:t>
    </dgm:pt>
    <dgm:pt modelId="{1E721842-7E56-40D9-A2DC-CCC1C84F8942}" type="parTrans" cxnId="{0E45702A-D7CF-4CDF-ACC4-C463AB396BA4}">
      <dgm:prSet/>
      <dgm:spPr/>
      <dgm:t>
        <a:bodyPr/>
        <a:lstStyle/>
        <a:p>
          <a:endParaRPr lang="en-US"/>
        </a:p>
      </dgm:t>
    </dgm:pt>
    <dgm:pt modelId="{66E5C0A5-0416-4DAE-8810-AE1116C79B01}" type="sibTrans" cxnId="{0E45702A-D7CF-4CDF-ACC4-C463AB396BA4}">
      <dgm:prSet/>
      <dgm:spPr/>
      <dgm:t>
        <a:bodyPr/>
        <a:lstStyle/>
        <a:p>
          <a:endParaRPr lang="en-US"/>
        </a:p>
      </dgm:t>
    </dgm:pt>
    <dgm:pt modelId="{FAC294CC-8902-4434-9C0B-23C31997E654}">
      <dgm:prSet/>
      <dgm:spPr/>
      <dgm:t>
        <a:bodyPr/>
        <a:lstStyle/>
        <a:p>
          <a:pPr rtl="0"/>
          <a:r>
            <a:rPr lang="en-US" dirty="0" smtClean="0"/>
            <a:t>Beveled needles </a:t>
          </a:r>
          <a:endParaRPr lang="en-US" dirty="0"/>
        </a:p>
      </dgm:t>
    </dgm:pt>
    <dgm:pt modelId="{65A8C430-05B9-4AC0-BCB3-7E56AE24801B}" type="parTrans" cxnId="{FED339A7-5E81-4B32-A3EF-524164AB4E0E}">
      <dgm:prSet/>
      <dgm:spPr/>
      <dgm:t>
        <a:bodyPr/>
        <a:lstStyle/>
        <a:p>
          <a:endParaRPr lang="en-US"/>
        </a:p>
      </dgm:t>
    </dgm:pt>
    <dgm:pt modelId="{6F31628A-19C6-45D7-B5F0-F9691B063335}" type="sibTrans" cxnId="{FED339A7-5E81-4B32-A3EF-524164AB4E0E}">
      <dgm:prSet/>
      <dgm:spPr/>
      <dgm:t>
        <a:bodyPr/>
        <a:lstStyle/>
        <a:p>
          <a:endParaRPr lang="en-US"/>
        </a:p>
      </dgm:t>
    </dgm:pt>
    <dgm:pt modelId="{761D077F-EAA5-4E71-AB1F-EAB7A3ECBC8E}">
      <dgm:prSet/>
      <dgm:spPr/>
      <dgm:t>
        <a:bodyPr/>
        <a:lstStyle/>
        <a:p>
          <a:pPr rtl="0"/>
          <a:r>
            <a:rPr lang="en-US" dirty="0" smtClean="0"/>
            <a:t>Blunt ended side venting needle (</a:t>
          </a:r>
          <a:r>
            <a:rPr lang="en-US" dirty="0" err="1" smtClean="0"/>
            <a:t>ProRinse</a:t>
          </a:r>
          <a:r>
            <a:rPr lang="en-US" dirty="0" smtClean="0"/>
            <a:t>)</a:t>
          </a:r>
          <a:endParaRPr lang="en-US" dirty="0"/>
        </a:p>
      </dgm:t>
    </dgm:pt>
    <dgm:pt modelId="{556DBA32-F730-4B33-B511-2C5DDB87E727}" type="parTrans" cxnId="{95D17CFA-3194-4135-A7BF-8B6A854009A6}">
      <dgm:prSet/>
      <dgm:spPr/>
      <dgm:t>
        <a:bodyPr/>
        <a:lstStyle/>
        <a:p>
          <a:endParaRPr lang="en-US"/>
        </a:p>
      </dgm:t>
    </dgm:pt>
    <dgm:pt modelId="{7DC8FAF1-276B-40EC-A47E-579AE22E71E1}" type="sibTrans" cxnId="{95D17CFA-3194-4135-A7BF-8B6A854009A6}">
      <dgm:prSet/>
      <dgm:spPr/>
      <dgm:t>
        <a:bodyPr/>
        <a:lstStyle/>
        <a:p>
          <a:endParaRPr lang="en-US"/>
        </a:p>
      </dgm:t>
    </dgm:pt>
    <dgm:pt modelId="{96DBD944-BC9A-453F-BC1F-A34C341022EC}">
      <dgm:prSet/>
      <dgm:spPr/>
      <dgm:t>
        <a:bodyPr/>
        <a:lstStyle/>
        <a:p>
          <a:pPr rtl="0"/>
          <a:r>
            <a:rPr lang="en-US" dirty="0" smtClean="0"/>
            <a:t>Notched tip (</a:t>
          </a:r>
          <a:r>
            <a:rPr lang="en-US" dirty="0" err="1" smtClean="0"/>
            <a:t>Monojet</a:t>
          </a:r>
          <a:r>
            <a:rPr lang="en-US" dirty="0" smtClean="0"/>
            <a:t> – 27 gauge)</a:t>
          </a:r>
          <a:endParaRPr lang="en-US" dirty="0"/>
        </a:p>
      </dgm:t>
    </dgm:pt>
    <dgm:pt modelId="{1A6CB402-CD4D-4DA5-8158-F637C30EF244}" type="parTrans" cxnId="{85647EF2-1097-46C4-900F-677AADD6103E}">
      <dgm:prSet/>
      <dgm:spPr/>
      <dgm:t>
        <a:bodyPr/>
        <a:lstStyle/>
        <a:p>
          <a:endParaRPr lang="en-US"/>
        </a:p>
      </dgm:t>
    </dgm:pt>
    <dgm:pt modelId="{6C3F3406-B7C4-41EF-9FA0-5A2DAAA7FC5F}" type="sibTrans" cxnId="{85647EF2-1097-46C4-900F-677AADD6103E}">
      <dgm:prSet/>
      <dgm:spPr/>
      <dgm:t>
        <a:bodyPr/>
        <a:lstStyle/>
        <a:p>
          <a:endParaRPr lang="en-US"/>
        </a:p>
      </dgm:t>
    </dgm:pt>
    <dgm:pt modelId="{6BDFDE2D-BD52-4C52-952F-67AF8C8C5F8F}">
      <dgm:prSet/>
      <dgm:spPr/>
      <dgm:t>
        <a:bodyPr/>
        <a:lstStyle/>
        <a:p>
          <a:pPr rtl="0"/>
          <a:r>
            <a:rPr lang="en-US" dirty="0" smtClean="0"/>
            <a:t>Perforated needle –</a:t>
          </a:r>
          <a:r>
            <a:rPr lang="en-US" dirty="0" err="1" smtClean="0"/>
            <a:t>Endovage</a:t>
          </a:r>
          <a:r>
            <a:rPr lang="en-US" dirty="0" smtClean="0"/>
            <a:t> (Goldman &amp; others</a:t>
          </a:r>
          <a:endParaRPr lang="en-US" dirty="0"/>
        </a:p>
      </dgm:t>
    </dgm:pt>
    <dgm:pt modelId="{A97FF6FB-3CC6-41F5-8ADE-9D62B7CD4D0D}" type="parTrans" cxnId="{4D2ABBC9-E55E-4FD9-9B8E-0639AF10AF30}">
      <dgm:prSet/>
      <dgm:spPr/>
      <dgm:t>
        <a:bodyPr/>
        <a:lstStyle/>
        <a:p>
          <a:endParaRPr lang="en-US"/>
        </a:p>
      </dgm:t>
    </dgm:pt>
    <dgm:pt modelId="{905BAE6D-9B4E-46A5-804A-B44ABD5EF290}" type="sibTrans" cxnId="{4D2ABBC9-E55E-4FD9-9B8E-0639AF10AF30}">
      <dgm:prSet/>
      <dgm:spPr/>
      <dgm:t>
        <a:bodyPr/>
        <a:lstStyle/>
        <a:p>
          <a:endParaRPr lang="en-US"/>
        </a:p>
      </dgm:t>
    </dgm:pt>
    <dgm:pt modelId="{EF174806-1812-4AAB-AACA-90C7DB77065E}" type="pres">
      <dgm:prSet presAssocID="{9E9CAD16-445C-4663-B017-EBD3A2176FC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D949FB0-3D4A-4145-9D2F-87F9F9FC8509}" type="pres">
      <dgm:prSet presAssocID="{9E9CAD16-445C-4663-B017-EBD3A2176FC5}" presName="pyramid" presStyleLbl="node1" presStyleIdx="0" presStyleCnt="1"/>
      <dgm:spPr/>
    </dgm:pt>
    <dgm:pt modelId="{2079C00C-EE0D-4B2A-BCCE-F13923BF93BD}" type="pres">
      <dgm:prSet presAssocID="{9E9CAD16-445C-4663-B017-EBD3A2176FC5}" presName="theList" presStyleCnt="0"/>
      <dgm:spPr/>
    </dgm:pt>
    <dgm:pt modelId="{D7A25509-49B1-4809-A4E0-8E208C108C32}" type="pres">
      <dgm:prSet presAssocID="{E4242931-0800-45BF-B42A-A4D755FAC229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00DE8E-B06D-4C90-A3B0-8801A8B65C07}" type="pres">
      <dgm:prSet presAssocID="{E4242931-0800-45BF-B42A-A4D755FAC229}" presName="aSpace" presStyleCnt="0"/>
      <dgm:spPr/>
    </dgm:pt>
    <dgm:pt modelId="{7C6B748E-9863-47FC-938A-834ACAA21B71}" type="pres">
      <dgm:prSet presAssocID="{FAC294CC-8902-4434-9C0B-23C31997E65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28FE6-192D-45C5-BD79-15238AA729ED}" type="pres">
      <dgm:prSet presAssocID="{FAC294CC-8902-4434-9C0B-23C31997E654}" presName="aSpace" presStyleCnt="0"/>
      <dgm:spPr/>
    </dgm:pt>
    <dgm:pt modelId="{FF61FED5-63C3-44FC-89F3-B87D1C25B034}" type="pres">
      <dgm:prSet presAssocID="{761D077F-EAA5-4E71-AB1F-EAB7A3ECBC8E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E069B-2A3A-42BA-982C-E9E9AA154BF9}" type="pres">
      <dgm:prSet presAssocID="{761D077F-EAA5-4E71-AB1F-EAB7A3ECBC8E}" presName="aSpace" presStyleCnt="0"/>
      <dgm:spPr/>
    </dgm:pt>
    <dgm:pt modelId="{524BF1A5-4432-4D0A-96B3-1B877419B919}" type="pres">
      <dgm:prSet presAssocID="{96DBD944-BC9A-453F-BC1F-A34C341022EC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506FF-1A4A-460F-B565-106355A4B915}" type="pres">
      <dgm:prSet presAssocID="{96DBD944-BC9A-453F-BC1F-A34C341022EC}" presName="aSpace" presStyleCnt="0"/>
      <dgm:spPr/>
    </dgm:pt>
    <dgm:pt modelId="{68D85BEC-C661-4EE9-80DC-904781AD7E47}" type="pres">
      <dgm:prSet presAssocID="{6BDFDE2D-BD52-4C52-952F-67AF8C8C5F8F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FEBC72-8479-4582-A18B-F0FFC5487363}" type="pres">
      <dgm:prSet presAssocID="{6BDFDE2D-BD52-4C52-952F-67AF8C8C5F8F}" presName="aSpace" presStyleCnt="0"/>
      <dgm:spPr/>
    </dgm:pt>
  </dgm:ptLst>
  <dgm:cxnLst>
    <dgm:cxn modelId="{85647EF2-1097-46C4-900F-677AADD6103E}" srcId="{9E9CAD16-445C-4663-B017-EBD3A2176FC5}" destId="{96DBD944-BC9A-453F-BC1F-A34C341022EC}" srcOrd="3" destOrd="0" parTransId="{1A6CB402-CD4D-4DA5-8158-F637C30EF244}" sibTransId="{6C3F3406-B7C4-41EF-9FA0-5A2DAAA7FC5F}"/>
    <dgm:cxn modelId="{B10DD524-A273-4CBE-8EDB-B09BA3E1CE14}" type="presOf" srcId="{E4242931-0800-45BF-B42A-A4D755FAC229}" destId="{D7A25509-49B1-4809-A4E0-8E208C108C32}" srcOrd="0" destOrd="0" presId="urn:microsoft.com/office/officeart/2005/8/layout/pyramid2"/>
    <dgm:cxn modelId="{7F13E080-3638-4C81-9712-5CA5CCC3A91C}" type="presOf" srcId="{FAC294CC-8902-4434-9C0B-23C31997E654}" destId="{7C6B748E-9863-47FC-938A-834ACAA21B71}" srcOrd="0" destOrd="0" presId="urn:microsoft.com/office/officeart/2005/8/layout/pyramid2"/>
    <dgm:cxn modelId="{9BC727AB-9F73-475A-85F2-BAFDC7B545C2}" type="presOf" srcId="{761D077F-EAA5-4E71-AB1F-EAB7A3ECBC8E}" destId="{FF61FED5-63C3-44FC-89F3-B87D1C25B034}" srcOrd="0" destOrd="0" presId="urn:microsoft.com/office/officeart/2005/8/layout/pyramid2"/>
    <dgm:cxn modelId="{FED339A7-5E81-4B32-A3EF-524164AB4E0E}" srcId="{9E9CAD16-445C-4663-B017-EBD3A2176FC5}" destId="{FAC294CC-8902-4434-9C0B-23C31997E654}" srcOrd="1" destOrd="0" parTransId="{65A8C430-05B9-4AC0-BCB3-7E56AE24801B}" sibTransId="{6F31628A-19C6-45D7-B5F0-F9691B063335}"/>
    <dgm:cxn modelId="{C9D9E4F9-6F4C-460C-A65B-7AAC5B919268}" type="presOf" srcId="{96DBD944-BC9A-453F-BC1F-A34C341022EC}" destId="{524BF1A5-4432-4D0A-96B3-1B877419B919}" srcOrd="0" destOrd="0" presId="urn:microsoft.com/office/officeart/2005/8/layout/pyramid2"/>
    <dgm:cxn modelId="{96C7DA47-80E8-4DDD-9F58-77BB34468936}" type="presOf" srcId="{6BDFDE2D-BD52-4C52-952F-67AF8C8C5F8F}" destId="{68D85BEC-C661-4EE9-80DC-904781AD7E47}" srcOrd="0" destOrd="0" presId="urn:microsoft.com/office/officeart/2005/8/layout/pyramid2"/>
    <dgm:cxn modelId="{E72E9332-BC87-4AFA-8407-3B936349BDAB}" type="presOf" srcId="{9E9CAD16-445C-4663-B017-EBD3A2176FC5}" destId="{EF174806-1812-4AAB-AACA-90C7DB77065E}" srcOrd="0" destOrd="0" presId="urn:microsoft.com/office/officeart/2005/8/layout/pyramid2"/>
    <dgm:cxn modelId="{95D17CFA-3194-4135-A7BF-8B6A854009A6}" srcId="{9E9CAD16-445C-4663-B017-EBD3A2176FC5}" destId="{761D077F-EAA5-4E71-AB1F-EAB7A3ECBC8E}" srcOrd="2" destOrd="0" parTransId="{556DBA32-F730-4B33-B511-2C5DDB87E727}" sibTransId="{7DC8FAF1-276B-40EC-A47E-579AE22E71E1}"/>
    <dgm:cxn modelId="{0E45702A-D7CF-4CDF-ACC4-C463AB396BA4}" srcId="{9E9CAD16-445C-4663-B017-EBD3A2176FC5}" destId="{E4242931-0800-45BF-B42A-A4D755FAC229}" srcOrd="0" destOrd="0" parTransId="{1E721842-7E56-40D9-A2DC-CCC1C84F8942}" sibTransId="{66E5C0A5-0416-4DAE-8810-AE1116C79B01}"/>
    <dgm:cxn modelId="{4D2ABBC9-E55E-4FD9-9B8E-0639AF10AF30}" srcId="{9E9CAD16-445C-4663-B017-EBD3A2176FC5}" destId="{6BDFDE2D-BD52-4C52-952F-67AF8C8C5F8F}" srcOrd="4" destOrd="0" parTransId="{A97FF6FB-3CC6-41F5-8ADE-9D62B7CD4D0D}" sibTransId="{905BAE6D-9B4E-46A5-804A-B44ABD5EF290}"/>
    <dgm:cxn modelId="{E69C0376-D5E5-4A5F-BBF8-7F797C3C1300}" type="presParOf" srcId="{EF174806-1812-4AAB-AACA-90C7DB77065E}" destId="{5D949FB0-3D4A-4145-9D2F-87F9F9FC8509}" srcOrd="0" destOrd="0" presId="urn:microsoft.com/office/officeart/2005/8/layout/pyramid2"/>
    <dgm:cxn modelId="{7C108EAB-466A-43B4-89A7-96E7FCFBB716}" type="presParOf" srcId="{EF174806-1812-4AAB-AACA-90C7DB77065E}" destId="{2079C00C-EE0D-4B2A-BCCE-F13923BF93BD}" srcOrd="1" destOrd="0" presId="urn:microsoft.com/office/officeart/2005/8/layout/pyramid2"/>
    <dgm:cxn modelId="{B400D7C3-C0D1-44B0-9B12-06ED740D2DCE}" type="presParOf" srcId="{2079C00C-EE0D-4B2A-BCCE-F13923BF93BD}" destId="{D7A25509-49B1-4809-A4E0-8E208C108C32}" srcOrd="0" destOrd="0" presId="urn:microsoft.com/office/officeart/2005/8/layout/pyramid2"/>
    <dgm:cxn modelId="{547F7180-9D5D-4AB3-8745-ADBF0830F469}" type="presParOf" srcId="{2079C00C-EE0D-4B2A-BCCE-F13923BF93BD}" destId="{1900DE8E-B06D-4C90-A3B0-8801A8B65C07}" srcOrd="1" destOrd="0" presId="urn:microsoft.com/office/officeart/2005/8/layout/pyramid2"/>
    <dgm:cxn modelId="{C375012B-23D1-4129-A832-A73DB00E5D6C}" type="presParOf" srcId="{2079C00C-EE0D-4B2A-BCCE-F13923BF93BD}" destId="{7C6B748E-9863-47FC-938A-834ACAA21B71}" srcOrd="2" destOrd="0" presId="urn:microsoft.com/office/officeart/2005/8/layout/pyramid2"/>
    <dgm:cxn modelId="{19C5C669-038C-4184-A539-3C5549CE8DFC}" type="presParOf" srcId="{2079C00C-EE0D-4B2A-BCCE-F13923BF93BD}" destId="{A3028FE6-192D-45C5-BD79-15238AA729ED}" srcOrd="3" destOrd="0" presId="urn:microsoft.com/office/officeart/2005/8/layout/pyramid2"/>
    <dgm:cxn modelId="{B6368749-D64F-4BF3-B0B1-1DC086277066}" type="presParOf" srcId="{2079C00C-EE0D-4B2A-BCCE-F13923BF93BD}" destId="{FF61FED5-63C3-44FC-89F3-B87D1C25B034}" srcOrd="4" destOrd="0" presId="urn:microsoft.com/office/officeart/2005/8/layout/pyramid2"/>
    <dgm:cxn modelId="{7166D7B0-39AE-468A-873F-4032FC3BB63F}" type="presParOf" srcId="{2079C00C-EE0D-4B2A-BCCE-F13923BF93BD}" destId="{F54E069B-2A3A-42BA-982C-E9E9AA154BF9}" srcOrd="5" destOrd="0" presId="urn:microsoft.com/office/officeart/2005/8/layout/pyramid2"/>
    <dgm:cxn modelId="{01000653-103E-4813-BB75-68469E6B6075}" type="presParOf" srcId="{2079C00C-EE0D-4B2A-BCCE-F13923BF93BD}" destId="{524BF1A5-4432-4D0A-96B3-1B877419B919}" srcOrd="6" destOrd="0" presId="urn:microsoft.com/office/officeart/2005/8/layout/pyramid2"/>
    <dgm:cxn modelId="{62DF0EDE-4A8E-44F7-A9EB-C2D733D7EE27}" type="presParOf" srcId="{2079C00C-EE0D-4B2A-BCCE-F13923BF93BD}" destId="{2A0506FF-1A4A-460F-B565-106355A4B915}" srcOrd="7" destOrd="0" presId="urn:microsoft.com/office/officeart/2005/8/layout/pyramid2"/>
    <dgm:cxn modelId="{588A4E6B-D28A-4E3E-B858-62D765809EE8}" type="presParOf" srcId="{2079C00C-EE0D-4B2A-BCCE-F13923BF93BD}" destId="{68D85BEC-C661-4EE9-80DC-904781AD7E47}" srcOrd="8" destOrd="0" presId="urn:microsoft.com/office/officeart/2005/8/layout/pyramid2"/>
    <dgm:cxn modelId="{849054AC-AD54-4539-B501-C9AA89D7610D}" type="presParOf" srcId="{2079C00C-EE0D-4B2A-BCCE-F13923BF93BD}" destId="{F1FEBC72-8479-4582-A18B-F0FFC5487363}" srcOrd="9" destOrd="0" presId="urn:microsoft.com/office/officeart/2005/8/layout/pyramid2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80170D5-A3EE-4F9D-83B3-640095799178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9C1181F0-5224-4B67-8251-1BCEA62B576C}">
      <dgm:prSet/>
      <dgm:spPr/>
      <dgm:t>
        <a:bodyPr/>
        <a:lstStyle/>
        <a:p>
          <a:pPr rtl="0"/>
          <a:r>
            <a:rPr lang="en-US" dirty="0" smtClean="0"/>
            <a:t>Recent Innovation: STROPKO IRRIGATOR this irrigation system combines the delivery &amp; recovery of </a:t>
          </a:r>
          <a:r>
            <a:rPr lang="en-US" dirty="0" err="1" smtClean="0"/>
            <a:t>irrigant</a:t>
          </a:r>
          <a:r>
            <a:rPr lang="en-US" dirty="0" smtClean="0"/>
            <a:t> in one probe. </a:t>
          </a:r>
          <a:endParaRPr lang="en-US" dirty="0"/>
        </a:p>
      </dgm:t>
    </dgm:pt>
    <dgm:pt modelId="{ACE3D766-1952-4AC8-A4DF-7CD5DC72B6D6}" type="parTrans" cxnId="{D8191E17-E75E-445E-849C-7C1FDD43B43B}">
      <dgm:prSet/>
      <dgm:spPr/>
      <dgm:t>
        <a:bodyPr/>
        <a:lstStyle/>
        <a:p>
          <a:endParaRPr lang="en-US"/>
        </a:p>
      </dgm:t>
    </dgm:pt>
    <dgm:pt modelId="{F5377B9E-CE78-438F-8208-5DE0A666F848}" type="sibTrans" cxnId="{D8191E17-E75E-445E-849C-7C1FDD43B43B}">
      <dgm:prSet/>
      <dgm:spPr/>
      <dgm:t>
        <a:bodyPr/>
        <a:lstStyle/>
        <a:p>
          <a:endParaRPr lang="en-US"/>
        </a:p>
      </dgm:t>
    </dgm:pt>
    <dgm:pt modelId="{F2F2C461-A449-433C-BDFB-5843151AF779}">
      <dgm:prSet/>
      <dgm:spPr/>
      <dgm:t>
        <a:bodyPr/>
        <a:lstStyle/>
        <a:p>
          <a:pPr rtl="0"/>
          <a:r>
            <a:rPr lang="en-US" dirty="0" smtClean="0"/>
            <a:t>The needle delivers the solution and an aspirator held in the same sheath retrieves the delivered </a:t>
          </a:r>
          <a:r>
            <a:rPr lang="en-US" dirty="0" err="1" smtClean="0"/>
            <a:t>irrigant</a:t>
          </a:r>
          <a:r>
            <a:rPr lang="en-US" dirty="0" smtClean="0"/>
            <a:t>.</a:t>
          </a:r>
          <a:endParaRPr lang="en-GB" dirty="0"/>
        </a:p>
      </dgm:t>
    </dgm:pt>
    <dgm:pt modelId="{619E52E9-59CC-49FA-8AA5-6B95C0384AE4}" type="parTrans" cxnId="{A44B3CB3-7A29-4A5D-8322-141E6C84A1DB}">
      <dgm:prSet/>
      <dgm:spPr/>
      <dgm:t>
        <a:bodyPr/>
        <a:lstStyle/>
        <a:p>
          <a:endParaRPr lang="en-US"/>
        </a:p>
      </dgm:t>
    </dgm:pt>
    <dgm:pt modelId="{2D54AE6B-0664-4173-A7CE-3EC5D85AEA07}" type="sibTrans" cxnId="{A44B3CB3-7A29-4A5D-8322-141E6C84A1DB}">
      <dgm:prSet/>
      <dgm:spPr/>
      <dgm:t>
        <a:bodyPr/>
        <a:lstStyle/>
        <a:p>
          <a:endParaRPr lang="en-US"/>
        </a:p>
      </dgm:t>
    </dgm:pt>
    <dgm:pt modelId="{9069A8EB-2A2E-43DF-8CF2-15FD9F625B0B}" type="pres">
      <dgm:prSet presAssocID="{E80170D5-A3EE-4F9D-83B3-6400957991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12FA7F-9935-4A9E-8C2C-4889CFE1AEEF}" type="pres">
      <dgm:prSet presAssocID="{9C1181F0-5224-4B67-8251-1BCEA62B576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69614-6B6E-4233-A34B-C165163B2E7F}" type="pres">
      <dgm:prSet presAssocID="{F5377B9E-CE78-438F-8208-5DE0A666F848}" presName="spacer" presStyleCnt="0"/>
      <dgm:spPr/>
    </dgm:pt>
    <dgm:pt modelId="{C3BF791C-63E3-436C-AA34-8E1B3641A86C}" type="pres">
      <dgm:prSet presAssocID="{F2F2C461-A449-433C-BDFB-5843151AF77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191E17-E75E-445E-849C-7C1FDD43B43B}" srcId="{E80170D5-A3EE-4F9D-83B3-640095799178}" destId="{9C1181F0-5224-4B67-8251-1BCEA62B576C}" srcOrd="0" destOrd="0" parTransId="{ACE3D766-1952-4AC8-A4DF-7CD5DC72B6D6}" sibTransId="{F5377B9E-CE78-438F-8208-5DE0A666F848}"/>
    <dgm:cxn modelId="{6CFD7CF4-7310-4DC5-B3C1-0A7E09FE16B4}" type="presOf" srcId="{9C1181F0-5224-4B67-8251-1BCEA62B576C}" destId="{5312FA7F-9935-4A9E-8C2C-4889CFE1AEEF}" srcOrd="0" destOrd="0" presId="urn:microsoft.com/office/officeart/2005/8/layout/vList2"/>
    <dgm:cxn modelId="{295707DF-00AF-4EEC-A598-F5F7149CA8C1}" type="presOf" srcId="{F2F2C461-A449-433C-BDFB-5843151AF779}" destId="{C3BF791C-63E3-436C-AA34-8E1B3641A86C}" srcOrd="0" destOrd="0" presId="urn:microsoft.com/office/officeart/2005/8/layout/vList2"/>
    <dgm:cxn modelId="{A44B3CB3-7A29-4A5D-8322-141E6C84A1DB}" srcId="{E80170D5-A3EE-4F9D-83B3-640095799178}" destId="{F2F2C461-A449-433C-BDFB-5843151AF779}" srcOrd="1" destOrd="0" parTransId="{619E52E9-59CC-49FA-8AA5-6B95C0384AE4}" sibTransId="{2D54AE6B-0664-4173-A7CE-3EC5D85AEA07}"/>
    <dgm:cxn modelId="{B0D38FA5-AABA-45BE-B3CB-7F4627C58795}" type="presOf" srcId="{E80170D5-A3EE-4F9D-83B3-640095799178}" destId="{9069A8EB-2A2E-43DF-8CF2-15FD9F625B0B}" srcOrd="0" destOrd="0" presId="urn:microsoft.com/office/officeart/2005/8/layout/vList2"/>
    <dgm:cxn modelId="{F7A362A4-67B1-450C-97B5-E52FD2D6114E}" type="presParOf" srcId="{9069A8EB-2A2E-43DF-8CF2-15FD9F625B0B}" destId="{5312FA7F-9935-4A9E-8C2C-4889CFE1AEEF}" srcOrd="0" destOrd="0" presId="urn:microsoft.com/office/officeart/2005/8/layout/vList2"/>
    <dgm:cxn modelId="{C4F31294-FD5D-4E16-88FC-C7A465C7F523}" type="presParOf" srcId="{9069A8EB-2A2E-43DF-8CF2-15FD9F625B0B}" destId="{CDA69614-6B6E-4233-A34B-C165163B2E7F}" srcOrd="1" destOrd="0" presId="urn:microsoft.com/office/officeart/2005/8/layout/vList2"/>
    <dgm:cxn modelId="{38D40D4A-F8FF-476D-A28C-6374C5DC6B7B}" type="presParOf" srcId="{9069A8EB-2A2E-43DF-8CF2-15FD9F625B0B}" destId="{C3BF791C-63E3-436C-AA34-8E1B3641A86C}" srcOrd="2" destOrd="0" presId="urn:microsoft.com/office/officeart/2005/8/layout/vList2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684635C-D228-4F87-BB39-D9093EE65C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1191429-ECDF-494E-BC54-92BF959A10C2}">
      <dgm:prSet/>
      <dgm:spPr/>
      <dgm:t>
        <a:bodyPr/>
        <a:lstStyle/>
        <a:p>
          <a:pPr rtl="0"/>
          <a:r>
            <a:rPr lang="en-US" dirty="0" smtClean="0"/>
            <a:t>A system that delivers various kinds of on-line </a:t>
          </a:r>
          <a:r>
            <a:rPr lang="en-US" dirty="0" err="1" smtClean="0"/>
            <a:t>irrigants</a:t>
          </a:r>
          <a:r>
            <a:rPr lang="en-US" dirty="0" smtClean="0"/>
            <a:t> from one in –office air pressurized bottles at the push of a button.</a:t>
          </a:r>
          <a:endParaRPr lang="en-US" dirty="0"/>
        </a:p>
      </dgm:t>
    </dgm:pt>
    <dgm:pt modelId="{2E21D27C-A81B-4561-B837-A6EB6B61B5C6}" type="parTrans" cxnId="{F5CC2780-875B-4E84-AB24-DD899BF4B37B}">
      <dgm:prSet/>
      <dgm:spPr/>
      <dgm:t>
        <a:bodyPr/>
        <a:lstStyle/>
        <a:p>
          <a:endParaRPr lang="en-US"/>
        </a:p>
      </dgm:t>
    </dgm:pt>
    <dgm:pt modelId="{24CE66B3-3F17-4AF2-9FF4-34F0A053DF8C}" type="sibTrans" cxnId="{F5CC2780-875B-4E84-AB24-DD899BF4B37B}">
      <dgm:prSet/>
      <dgm:spPr/>
      <dgm:t>
        <a:bodyPr/>
        <a:lstStyle/>
        <a:p>
          <a:endParaRPr lang="en-US"/>
        </a:p>
      </dgm:t>
    </dgm:pt>
    <dgm:pt modelId="{0F218CD4-06EB-43DA-9330-B8E8669C8E01}">
      <dgm:prSet/>
      <dgm:spPr/>
      <dgm:t>
        <a:bodyPr/>
        <a:lstStyle/>
        <a:p>
          <a:pPr rtl="0"/>
          <a:r>
            <a:rPr lang="en-US" dirty="0" smtClean="0"/>
            <a:t>Various gauged </a:t>
          </a:r>
          <a:r>
            <a:rPr lang="en-US" dirty="0" err="1" smtClean="0"/>
            <a:t>cannuli</a:t>
          </a:r>
          <a:r>
            <a:rPr lang="en-US" dirty="0" smtClean="0"/>
            <a:t> can be selected &amp; attached onto the irrigating </a:t>
          </a:r>
          <a:r>
            <a:rPr lang="en-US" dirty="0" err="1" smtClean="0"/>
            <a:t>handpiece</a:t>
          </a:r>
          <a:r>
            <a:rPr lang="en-US" dirty="0" smtClean="0"/>
            <a:t>.</a:t>
          </a:r>
          <a:endParaRPr lang="en-US" dirty="0"/>
        </a:p>
      </dgm:t>
    </dgm:pt>
    <dgm:pt modelId="{6F557CCF-A112-4097-8715-69EE0A0EDF52}" type="parTrans" cxnId="{0DADB31F-7184-4D6C-AA64-775DB3B9454F}">
      <dgm:prSet/>
      <dgm:spPr/>
      <dgm:t>
        <a:bodyPr/>
        <a:lstStyle/>
        <a:p>
          <a:endParaRPr lang="en-US"/>
        </a:p>
      </dgm:t>
    </dgm:pt>
    <dgm:pt modelId="{E49CC485-0974-4B81-B6C3-44123D977F8C}" type="sibTrans" cxnId="{0DADB31F-7184-4D6C-AA64-775DB3B9454F}">
      <dgm:prSet/>
      <dgm:spPr/>
      <dgm:t>
        <a:bodyPr/>
        <a:lstStyle/>
        <a:p>
          <a:endParaRPr lang="en-US"/>
        </a:p>
      </dgm:t>
    </dgm:pt>
    <dgm:pt modelId="{F03D74E5-B393-41E1-B5BF-03A4A584F6B9}">
      <dgm:prSet/>
      <dgm:spPr/>
      <dgm:t>
        <a:bodyPr/>
        <a:lstStyle/>
        <a:p>
          <a:pPr rtl="0"/>
          <a:r>
            <a:rPr lang="en-US" dirty="0" smtClean="0"/>
            <a:t>Allows clinicians to conveniently choose, dispense &amp; more effectively irrigate the root canal system. </a:t>
          </a:r>
          <a:endParaRPr lang="en-US" dirty="0"/>
        </a:p>
      </dgm:t>
    </dgm:pt>
    <dgm:pt modelId="{B56801DF-4E43-4E88-89B5-911B105AC25D}" type="parTrans" cxnId="{5C05695B-CE84-4624-9778-C8986AD1F83F}">
      <dgm:prSet/>
      <dgm:spPr/>
      <dgm:t>
        <a:bodyPr/>
        <a:lstStyle/>
        <a:p>
          <a:endParaRPr lang="en-US"/>
        </a:p>
      </dgm:t>
    </dgm:pt>
    <dgm:pt modelId="{B244C7AF-A326-4033-B34D-BAD8AEDD3E28}" type="sibTrans" cxnId="{5C05695B-CE84-4624-9778-C8986AD1F83F}">
      <dgm:prSet/>
      <dgm:spPr/>
      <dgm:t>
        <a:bodyPr/>
        <a:lstStyle/>
        <a:p>
          <a:endParaRPr lang="en-US"/>
        </a:p>
      </dgm:t>
    </dgm:pt>
    <dgm:pt modelId="{0D356D28-892C-423E-B506-56B0CB0B4B82}" type="pres">
      <dgm:prSet presAssocID="{B684635C-D228-4F87-BB39-D9093EE65C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C0FFB9-9366-4972-8327-BE7C50DF721B}" type="pres">
      <dgm:prSet presAssocID="{01191429-ECDF-494E-BC54-92BF959A10C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170BB-10AB-4925-B95A-B19CC71829EB}" type="pres">
      <dgm:prSet presAssocID="{24CE66B3-3F17-4AF2-9FF4-34F0A053DF8C}" presName="spacer" presStyleCnt="0"/>
      <dgm:spPr/>
    </dgm:pt>
    <dgm:pt modelId="{F2A7E607-0260-4956-977B-F72B7E3C63EE}" type="pres">
      <dgm:prSet presAssocID="{0F218CD4-06EB-43DA-9330-B8E8669C8E0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39446-9C3E-4E3C-8A3F-009505A6EDB0}" type="pres">
      <dgm:prSet presAssocID="{E49CC485-0974-4B81-B6C3-44123D977F8C}" presName="spacer" presStyleCnt="0"/>
      <dgm:spPr/>
    </dgm:pt>
    <dgm:pt modelId="{EA19F250-492B-45AA-A84C-A3A1EE94B009}" type="pres">
      <dgm:prSet presAssocID="{F03D74E5-B393-41E1-B5BF-03A4A584F6B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C2780-875B-4E84-AB24-DD899BF4B37B}" srcId="{B684635C-D228-4F87-BB39-D9093EE65C5D}" destId="{01191429-ECDF-494E-BC54-92BF959A10C2}" srcOrd="0" destOrd="0" parTransId="{2E21D27C-A81B-4561-B837-A6EB6B61B5C6}" sibTransId="{24CE66B3-3F17-4AF2-9FF4-34F0A053DF8C}"/>
    <dgm:cxn modelId="{068A85B3-C9C8-486C-88A4-E653252B003A}" type="presOf" srcId="{B684635C-D228-4F87-BB39-D9093EE65C5D}" destId="{0D356D28-892C-423E-B506-56B0CB0B4B82}" srcOrd="0" destOrd="0" presId="urn:microsoft.com/office/officeart/2005/8/layout/vList2"/>
    <dgm:cxn modelId="{6F50954B-29D6-49F6-A127-03FCD6EEAE9B}" type="presOf" srcId="{0F218CD4-06EB-43DA-9330-B8E8669C8E01}" destId="{F2A7E607-0260-4956-977B-F72B7E3C63EE}" srcOrd="0" destOrd="0" presId="urn:microsoft.com/office/officeart/2005/8/layout/vList2"/>
    <dgm:cxn modelId="{099BF3DD-5525-417B-BC15-CD9900FC1239}" type="presOf" srcId="{F03D74E5-B393-41E1-B5BF-03A4A584F6B9}" destId="{EA19F250-492B-45AA-A84C-A3A1EE94B009}" srcOrd="0" destOrd="0" presId="urn:microsoft.com/office/officeart/2005/8/layout/vList2"/>
    <dgm:cxn modelId="{5E57E3F3-3977-48E3-A504-CC746FCE13B0}" type="presOf" srcId="{01191429-ECDF-494E-BC54-92BF959A10C2}" destId="{16C0FFB9-9366-4972-8327-BE7C50DF721B}" srcOrd="0" destOrd="0" presId="urn:microsoft.com/office/officeart/2005/8/layout/vList2"/>
    <dgm:cxn modelId="{5C05695B-CE84-4624-9778-C8986AD1F83F}" srcId="{B684635C-D228-4F87-BB39-D9093EE65C5D}" destId="{F03D74E5-B393-41E1-B5BF-03A4A584F6B9}" srcOrd="2" destOrd="0" parTransId="{B56801DF-4E43-4E88-89B5-911B105AC25D}" sibTransId="{B244C7AF-A326-4033-B34D-BAD8AEDD3E28}"/>
    <dgm:cxn modelId="{0DADB31F-7184-4D6C-AA64-775DB3B9454F}" srcId="{B684635C-D228-4F87-BB39-D9093EE65C5D}" destId="{0F218CD4-06EB-43DA-9330-B8E8669C8E01}" srcOrd="1" destOrd="0" parTransId="{6F557CCF-A112-4097-8715-69EE0A0EDF52}" sibTransId="{E49CC485-0974-4B81-B6C3-44123D977F8C}"/>
    <dgm:cxn modelId="{0A9C27FD-F0EE-4D6C-A772-BE1417BE4C62}" type="presParOf" srcId="{0D356D28-892C-423E-B506-56B0CB0B4B82}" destId="{16C0FFB9-9366-4972-8327-BE7C50DF721B}" srcOrd="0" destOrd="0" presId="urn:microsoft.com/office/officeart/2005/8/layout/vList2"/>
    <dgm:cxn modelId="{FA2A8DC2-4D8B-4277-A9C8-F93B59377C7D}" type="presParOf" srcId="{0D356D28-892C-423E-B506-56B0CB0B4B82}" destId="{145170BB-10AB-4925-B95A-B19CC71829EB}" srcOrd="1" destOrd="0" presId="urn:microsoft.com/office/officeart/2005/8/layout/vList2"/>
    <dgm:cxn modelId="{F67ED311-93AA-4585-87F6-A87CB4C3CA41}" type="presParOf" srcId="{0D356D28-892C-423E-B506-56B0CB0B4B82}" destId="{F2A7E607-0260-4956-977B-F72B7E3C63EE}" srcOrd="2" destOrd="0" presId="urn:microsoft.com/office/officeart/2005/8/layout/vList2"/>
    <dgm:cxn modelId="{9A96469C-D746-4DA6-A7CC-DD78934FAA65}" type="presParOf" srcId="{0D356D28-892C-423E-B506-56B0CB0B4B82}" destId="{ADE39446-9C3E-4E3C-8A3F-009505A6EDB0}" srcOrd="3" destOrd="0" presId="urn:microsoft.com/office/officeart/2005/8/layout/vList2"/>
    <dgm:cxn modelId="{F6BAB82C-000A-4F5D-A6AB-BFDB0F7102A2}" type="presParOf" srcId="{0D356D28-892C-423E-B506-56B0CB0B4B82}" destId="{EA19F250-492B-45AA-A84C-A3A1EE94B009}" srcOrd="4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23DE38-0D2F-4F88-BD77-19807C74B0A4}" type="doc">
      <dgm:prSet loTypeId="urn:microsoft.com/office/officeart/2005/8/layout/cycle3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27670B0-1587-44F9-9FC8-53A817BEB2ED}">
      <dgm:prSet/>
      <dgm:spPr/>
      <dgm:t>
        <a:bodyPr/>
        <a:lstStyle/>
        <a:p>
          <a:pPr rtl="0"/>
          <a:r>
            <a:rPr lang="en-US" dirty="0" smtClean="0"/>
            <a:t>Sodium hypochlorite</a:t>
          </a:r>
          <a:endParaRPr lang="en-US" dirty="0"/>
        </a:p>
      </dgm:t>
    </dgm:pt>
    <dgm:pt modelId="{BC5CA240-EA06-4736-9B3F-BB9B7221C353}" type="parTrans" cxnId="{7284C8D4-8943-4E4D-9F48-4FD3BA1EC764}">
      <dgm:prSet/>
      <dgm:spPr/>
      <dgm:t>
        <a:bodyPr/>
        <a:lstStyle/>
        <a:p>
          <a:endParaRPr lang="en-US"/>
        </a:p>
      </dgm:t>
    </dgm:pt>
    <dgm:pt modelId="{406D7D94-DCDC-42E6-B79C-583D42D576E4}" type="sibTrans" cxnId="{7284C8D4-8943-4E4D-9F48-4FD3BA1EC764}">
      <dgm:prSet/>
      <dgm:spPr/>
      <dgm:t>
        <a:bodyPr/>
        <a:lstStyle/>
        <a:p>
          <a:endParaRPr lang="en-US"/>
        </a:p>
      </dgm:t>
    </dgm:pt>
    <dgm:pt modelId="{52ACD7D5-7A49-492B-9B5C-D3003B77BBAD}">
      <dgm:prSet/>
      <dgm:spPr/>
      <dgm:t>
        <a:bodyPr/>
        <a:lstStyle/>
        <a:p>
          <a:pPr rtl="0"/>
          <a:r>
            <a:rPr lang="en-US" dirty="0" err="1" smtClean="0"/>
            <a:t>Chealting</a:t>
          </a:r>
          <a:r>
            <a:rPr lang="en-US" dirty="0" smtClean="0"/>
            <a:t> agents  - EDTA, R-EDTAC&amp;EEDTA-C</a:t>
          </a:r>
          <a:endParaRPr lang="en-US" dirty="0"/>
        </a:p>
      </dgm:t>
    </dgm:pt>
    <dgm:pt modelId="{527B1E63-AB35-4346-B5B8-5C1B9DCE91B8}" type="parTrans" cxnId="{35D00BCE-B1E0-4AB7-86A8-EE01B05D4620}">
      <dgm:prSet/>
      <dgm:spPr/>
      <dgm:t>
        <a:bodyPr/>
        <a:lstStyle/>
        <a:p>
          <a:endParaRPr lang="en-US"/>
        </a:p>
      </dgm:t>
    </dgm:pt>
    <dgm:pt modelId="{A368F00C-125F-45ED-8FA8-A93C19868327}" type="sibTrans" cxnId="{35D00BCE-B1E0-4AB7-86A8-EE01B05D4620}">
      <dgm:prSet/>
      <dgm:spPr/>
      <dgm:t>
        <a:bodyPr/>
        <a:lstStyle/>
        <a:p>
          <a:endParaRPr lang="en-US"/>
        </a:p>
      </dgm:t>
    </dgm:pt>
    <dgm:pt modelId="{87F48EEE-32AA-4C85-9079-B0233EE11F57}">
      <dgm:prSet/>
      <dgm:spPr/>
      <dgm:t>
        <a:bodyPr/>
        <a:lstStyle/>
        <a:p>
          <a:pPr rtl="0"/>
          <a:r>
            <a:rPr lang="en-US" dirty="0" smtClean="0"/>
            <a:t>Physiological saline </a:t>
          </a:r>
          <a:endParaRPr lang="en-US" dirty="0"/>
        </a:p>
      </dgm:t>
    </dgm:pt>
    <dgm:pt modelId="{AEAF430B-280A-45B9-9345-6DEA38806C0B}" type="parTrans" cxnId="{225E8462-F816-49C9-A1A1-7F1F31A60481}">
      <dgm:prSet/>
      <dgm:spPr/>
      <dgm:t>
        <a:bodyPr/>
        <a:lstStyle/>
        <a:p>
          <a:endParaRPr lang="en-US"/>
        </a:p>
      </dgm:t>
    </dgm:pt>
    <dgm:pt modelId="{E22159A8-EFB0-47A5-8F44-303438ABDB80}" type="sibTrans" cxnId="{225E8462-F816-49C9-A1A1-7F1F31A60481}">
      <dgm:prSet/>
      <dgm:spPr/>
      <dgm:t>
        <a:bodyPr/>
        <a:lstStyle/>
        <a:p>
          <a:endParaRPr lang="en-US"/>
        </a:p>
      </dgm:t>
    </dgm:pt>
    <dgm:pt modelId="{8DCB64AE-1C16-4832-B264-187EB4A9F289}">
      <dgm:prSet/>
      <dgm:spPr/>
      <dgm:t>
        <a:bodyPr/>
        <a:lstStyle/>
        <a:p>
          <a:pPr rtl="0"/>
          <a:r>
            <a:rPr lang="en-US" dirty="0" smtClean="0"/>
            <a:t>Hydrogen peroxide</a:t>
          </a:r>
          <a:endParaRPr lang="en-US" dirty="0"/>
        </a:p>
      </dgm:t>
    </dgm:pt>
    <dgm:pt modelId="{72E2E1A9-E6E7-4C25-872F-A49D7735919A}" type="parTrans" cxnId="{C3830494-66A7-4EB6-AEE5-C02A7632FE20}">
      <dgm:prSet/>
      <dgm:spPr/>
      <dgm:t>
        <a:bodyPr/>
        <a:lstStyle/>
        <a:p>
          <a:endParaRPr lang="en-US"/>
        </a:p>
      </dgm:t>
    </dgm:pt>
    <dgm:pt modelId="{8FB34D54-2EA9-4B92-AC01-6867584CB2A5}" type="sibTrans" cxnId="{C3830494-66A7-4EB6-AEE5-C02A7632FE20}">
      <dgm:prSet/>
      <dgm:spPr/>
      <dgm:t>
        <a:bodyPr/>
        <a:lstStyle/>
        <a:p>
          <a:endParaRPr lang="en-US"/>
        </a:p>
      </dgm:t>
    </dgm:pt>
    <dgm:pt modelId="{1654CB39-5B82-4A16-A476-546AF8219F5C}">
      <dgm:prSet/>
      <dgm:spPr/>
      <dgm:t>
        <a:bodyPr/>
        <a:lstStyle/>
        <a:p>
          <a:pPr rtl="0"/>
          <a:r>
            <a:rPr lang="en-US" dirty="0" err="1" smtClean="0"/>
            <a:t>Chlorhexidine</a:t>
          </a:r>
          <a:r>
            <a:rPr lang="en-US" dirty="0" smtClean="0"/>
            <a:t> </a:t>
          </a:r>
          <a:r>
            <a:rPr lang="en-US" dirty="0" err="1" smtClean="0"/>
            <a:t>di</a:t>
          </a:r>
          <a:r>
            <a:rPr lang="en-US" dirty="0" smtClean="0"/>
            <a:t> </a:t>
          </a:r>
          <a:r>
            <a:rPr lang="en-US" dirty="0" err="1" smtClean="0"/>
            <a:t>gluconate</a:t>
          </a:r>
          <a:r>
            <a:rPr lang="en-US" dirty="0" smtClean="0"/>
            <a:t> </a:t>
          </a:r>
          <a:endParaRPr lang="en-US" dirty="0"/>
        </a:p>
      </dgm:t>
    </dgm:pt>
    <dgm:pt modelId="{A1C3A262-CFC7-4090-8B09-635E1CBB0788}" type="parTrans" cxnId="{34B0687C-E573-48BA-A9D9-1566E1308246}">
      <dgm:prSet/>
      <dgm:spPr/>
      <dgm:t>
        <a:bodyPr/>
        <a:lstStyle/>
        <a:p>
          <a:endParaRPr lang="en-US"/>
        </a:p>
      </dgm:t>
    </dgm:pt>
    <dgm:pt modelId="{E058B962-700B-4FEB-A156-A5A06725A19A}" type="sibTrans" cxnId="{34B0687C-E573-48BA-A9D9-1566E1308246}">
      <dgm:prSet/>
      <dgm:spPr/>
      <dgm:t>
        <a:bodyPr/>
        <a:lstStyle/>
        <a:p>
          <a:endParaRPr lang="en-US"/>
        </a:p>
      </dgm:t>
    </dgm:pt>
    <dgm:pt modelId="{3E780731-8ED1-4D07-8F20-46A82B4A77A7}">
      <dgm:prSet/>
      <dgm:spPr/>
      <dgm:t>
        <a:bodyPr/>
        <a:lstStyle/>
        <a:p>
          <a:pPr rtl="0"/>
          <a:r>
            <a:rPr lang="en-US" dirty="0" smtClean="0"/>
            <a:t>MTAD (mixture </a:t>
          </a:r>
          <a:r>
            <a:rPr lang="en-US" dirty="0" err="1" smtClean="0"/>
            <a:t>od</a:t>
          </a:r>
          <a:r>
            <a:rPr lang="en-US" dirty="0" smtClean="0"/>
            <a:t> </a:t>
          </a:r>
          <a:r>
            <a:rPr lang="en-US" dirty="0" err="1" smtClean="0"/>
            <a:t>tertra</a:t>
          </a:r>
          <a:r>
            <a:rPr lang="en-US" dirty="0" smtClean="0"/>
            <a:t> </a:t>
          </a:r>
          <a:r>
            <a:rPr lang="en-US" dirty="0" err="1" smtClean="0"/>
            <a:t>cycline</a:t>
          </a:r>
          <a:r>
            <a:rPr lang="en-US" dirty="0" smtClean="0"/>
            <a:t> acid &amp; detergent )</a:t>
          </a:r>
          <a:endParaRPr lang="en-US" dirty="0"/>
        </a:p>
      </dgm:t>
    </dgm:pt>
    <dgm:pt modelId="{86D80F82-1B5F-4F0C-B362-17EBBD6F16E5}" type="parTrans" cxnId="{F395DC8A-71D8-4B89-B05A-123999333FA7}">
      <dgm:prSet/>
      <dgm:spPr/>
      <dgm:t>
        <a:bodyPr/>
        <a:lstStyle/>
        <a:p>
          <a:endParaRPr lang="en-US"/>
        </a:p>
      </dgm:t>
    </dgm:pt>
    <dgm:pt modelId="{0D2C7BE7-A082-4F44-91EB-3C254736E4C9}" type="sibTrans" cxnId="{F395DC8A-71D8-4B89-B05A-123999333FA7}">
      <dgm:prSet/>
      <dgm:spPr/>
      <dgm:t>
        <a:bodyPr/>
        <a:lstStyle/>
        <a:p>
          <a:endParaRPr lang="en-US"/>
        </a:p>
      </dgm:t>
    </dgm:pt>
    <dgm:pt modelId="{DE6ABA91-86D6-4812-AFB0-3ACD0E11BF1D}">
      <dgm:prSet/>
      <dgm:spPr/>
      <dgm:t>
        <a:bodyPr/>
        <a:lstStyle/>
        <a:p>
          <a:pPr rtl="0"/>
          <a:r>
            <a:rPr lang="en-US" dirty="0" err="1" smtClean="0"/>
            <a:t>Ruddles</a:t>
          </a:r>
          <a:r>
            <a:rPr lang="en-US" dirty="0" smtClean="0"/>
            <a:t> solution with contrast media</a:t>
          </a:r>
          <a:endParaRPr lang="en-US" dirty="0"/>
        </a:p>
      </dgm:t>
    </dgm:pt>
    <dgm:pt modelId="{AF64E005-A395-4979-96C3-7F5EA77F010A}" type="parTrans" cxnId="{A8616950-949D-4E90-9C73-C3CFD826D2B7}">
      <dgm:prSet/>
      <dgm:spPr/>
      <dgm:t>
        <a:bodyPr/>
        <a:lstStyle/>
        <a:p>
          <a:endParaRPr lang="en-US"/>
        </a:p>
      </dgm:t>
    </dgm:pt>
    <dgm:pt modelId="{200A9E79-42AE-4AD1-B1B7-4756993CE679}" type="sibTrans" cxnId="{A8616950-949D-4E90-9C73-C3CFD826D2B7}">
      <dgm:prSet/>
      <dgm:spPr/>
      <dgm:t>
        <a:bodyPr/>
        <a:lstStyle/>
        <a:p>
          <a:endParaRPr lang="en-US"/>
        </a:p>
      </dgm:t>
    </dgm:pt>
    <dgm:pt modelId="{2243AF71-7378-47F7-86DC-772762807625}">
      <dgm:prSet/>
      <dgm:spPr/>
      <dgm:t>
        <a:bodyPr/>
        <a:lstStyle/>
        <a:p>
          <a:pPr rtl="0"/>
          <a:r>
            <a:rPr lang="en-US" dirty="0" err="1" smtClean="0"/>
            <a:t>Ozonated</a:t>
          </a:r>
          <a:r>
            <a:rPr lang="en-US" dirty="0" smtClean="0"/>
            <a:t> water</a:t>
          </a:r>
          <a:endParaRPr lang="en-US" dirty="0"/>
        </a:p>
      </dgm:t>
    </dgm:pt>
    <dgm:pt modelId="{C6E968C2-2C17-4577-9BB2-01270680C994}" type="parTrans" cxnId="{0F26444A-5722-4895-A85B-017D4BCF732D}">
      <dgm:prSet/>
      <dgm:spPr/>
      <dgm:t>
        <a:bodyPr/>
        <a:lstStyle/>
        <a:p>
          <a:endParaRPr lang="en-US"/>
        </a:p>
      </dgm:t>
    </dgm:pt>
    <dgm:pt modelId="{31183420-7165-40E8-9145-2A7BEC62B6EE}" type="sibTrans" cxnId="{0F26444A-5722-4895-A85B-017D4BCF732D}">
      <dgm:prSet/>
      <dgm:spPr/>
      <dgm:t>
        <a:bodyPr/>
        <a:lstStyle/>
        <a:p>
          <a:endParaRPr lang="en-US"/>
        </a:p>
      </dgm:t>
    </dgm:pt>
    <dgm:pt modelId="{E4652C4F-6F76-4B72-9232-5489EA16BFBA}">
      <dgm:prSet/>
      <dgm:spPr/>
      <dgm:t>
        <a:bodyPr/>
        <a:lstStyle/>
        <a:p>
          <a:pPr rtl="0"/>
          <a:r>
            <a:rPr lang="en-US" dirty="0" err="1" smtClean="0"/>
            <a:t>Tetracyclines</a:t>
          </a:r>
          <a:endParaRPr lang="en-US" dirty="0"/>
        </a:p>
      </dgm:t>
    </dgm:pt>
    <dgm:pt modelId="{C8A2CABB-9158-4667-81C9-E8625F690459}" type="parTrans" cxnId="{70566A08-1FA0-4FCE-93C0-2B78CE5378A6}">
      <dgm:prSet/>
      <dgm:spPr/>
      <dgm:t>
        <a:bodyPr/>
        <a:lstStyle/>
        <a:p>
          <a:endParaRPr lang="en-US"/>
        </a:p>
      </dgm:t>
    </dgm:pt>
    <dgm:pt modelId="{A708047F-B28F-45B0-89A6-D23092AC39BF}" type="sibTrans" cxnId="{70566A08-1FA0-4FCE-93C0-2B78CE5378A6}">
      <dgm:prSet/>
      <dgm:spPr/>
      <dgm:t>
        <a:bodyPr/>
        <a:lstStyle/>
        <a:p>
          <a:endParaRPr lang="en-US"/>
        </a:p>
      </dgm:t>
    </dgm:pt>
    <dgm:pt modelId="{E34805F1-1040-4576-8B53-1C460C2D6F2D}">
      <dgm:prSet/>
      <dgm:spPr/>
      <dgm:t>
        <a:bodyPr/>
        <a:lstStyle/>
        <a:p>
          <a:pPr rtl="0"/>
          <a:r>
            <a:rPr lang="en-US" dirty="0" err="1" smtClean="0"/>
            <a:t>Iodines</a:t>
          </a:r>
          <a:endParaRPr lang="en-US" dirty="0"/>
        </a:p>
      </dgm:t>
    </dgm:pt>
    <dgm:pt modelId="{60264C6E-ED12-439C-BC9E-9190A8B79295}" type="parTrans" cxnId="{3B56060F-1F3A-41FB-975D-0ED788FF7A6D}">
      <dgm:prSet/>
      <dgm:spPr/>
      <dgm:t>
        <a:bodyPr/>
        <a:lstStyle/>
        <a:p>
          <a:endParaRPr lang="en-US"/>
        </a:p>
      </dgm:t>
    </dgm:pt>
    <dgm:pt modelId="{78D87A6D-8D2C-482A-91EE-EA796411E8A2}" type="sibTrans" cxnId="{3B56060F-1F3A-41FB-975D-0ED788FF7A6D}">
      <dgm:prSet/>
      <dgm:spPr/>
      <dgm:t>
        <a:bodyPr/>
        <a:lstStyle/>
        <a:p>
          <a:endParaRPr lang="en-US"/>
        </a:p>
      </dgm:t>
    </dgm:pt>
    <dgm:pt modelId="{AC68C4A5-9A2B-420C-8E06-44D909F22EE4}">
      <dgm:prSet/>
      <dgm:spPr/>
      <dgm:t>
        <a:bodyPr/>
        <a:lstStyle/>
        <a:p>
          <a:pPr rtl="0"/>
          <a:r>
            <a:rPr lang="en-US" dirty="0" err="1" smtClean="0"/>
            <a:t>Carvisol</a:t>
          </a:r>
          <a:endParaRPr lang="en-US" dirty="0"/>
        </a:p>
      </dgm:t>
    </dgm:pt>
    <dgm:pt modelId="{A0245EBA-06BE-4356-9DAE-0894D9D258BF}" type="parTrans" cxnId="{C0DDBAFC-EB2C-4DD9-9E22-3D9D4AF2B94D}">
      <dgm:prSet/>
      <dgm:spPr/>
      <dgm:t>
        <a:bodyPr/>
        <a:lstStyle/>
        <a:p>
          <a:endParaRPr lang="en-US"/>
        </a:p>
      </dgm:t>
    </dgm:pt>
    <dgm:pt modelId="{52A02E16-05D3-4506-AA41-906A74A1E769}" type="sibTrans" cxnId="{C0DDBAFC-EB2C-4DD9-9E22-3D9D4AF2B94D}">
      <dgm:prSet/>
      <dgm:spPr/>
      <dgm:t>
        <a:bodyPr/>
        <a:lstStyle/>
        <a:p>
          <a:endParaRPr lang="en-US"/>
        </a:p>
      </dgm:t>
    </dgm:pt>
    <dgm:pt modelId="{812940CB-2387-4776-8751-9AA1CD998C94}" type="pres">
      <dgm:prSet presAssocID="{1623DE38-0D2F-4F88-BD77-19807C74B0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8431F8-A6C0-41A7-B8B8-07A699A71B70}" type="pres">
      <dgm:prSet presAssocID="{1623DE38-0D2F-4F88-BD77-19807C74B0A4}" presName="cycle" presStyleCnt="0"/>
      <dgm:spPr/>
    </dgm:pt>
    <dgm:pt modelId="{87D663CC-78BF-4E7F-B0E8-5CC8EDE62A93}" type="pres">
      <dgm:prSet presAssocID="{D27670B0-1587-44F9-9FC8-53A817BEB2ED}" presName="nodeFirst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B73D15-463E-4FD3-85A2-047B19358BC8}" type="pres">
      <dgm:prSet presAssocID="{406D7D94-DCDC-42E6-B79C-583D42D576E4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08C46863-125A-4A8F-B305-17C9ABEDA3D5}" type="pres">
      <dgm:prSet presAssocID="{52ACD7D5-7A49-492B-9B5C-D3003B77BBAD}" presName="nodeFollowingNodes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34118-BDBF-4121-ADDE-7D49D4B9CEE0}" type="pres">
      <dgm:prSet presAssocID="{87F48EEE-32AA-4C85-9079-B0233EE11F57}" presName="nodeFollowingNodes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F90C0-AE5A-4EF6-AF19-E8D725750604}" type="pres">
      <dgm:prSet presAssocID="{8DCB64AE-1C16-4832-B264-187EB4A9F289}" presName="nodeFollowingNodes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E4AF5-1D4D-4535-82FB-176740798444}" type="pres">
      <dgm:prSet presAssocID="{1654CB39-5B82-4A16-A476-546AF8219F5C}" presName="nodeFollowingNodes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A5CB66-E5EA-4784-85E0-80B2AAC965C8}" type="pres">
      <dgm:prSet presAssocID="{3E780731-8ED1-4D07-8F20-46A82B4A77A7}" presName="nodeFollowingNodes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EF3C0-9AE7-4DE8-ABC4-0E2CBB4F44B9}" type="pres">
      <dgm:prSet presAssocID="{DE6ABA91-86D6-4812-AFB0-3ACD0E11BF1D}" presName="nodeFollowingNodes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EC4D4D-DC8A-457E-9760-32804B3A70ED}" type="pres">
      <dgm:prSet presAssocID="{2243AF71-7378-47F7-86DC-772762807625}" presName="nodeFollowingNodes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6592A-BC6C-472E-ABCE-218581D3A33A}" type="pres">
      <dgm:prSet presAssocID="{E4652C4F-6F76-4B72-9232-5489EA16BFBA}" presName="nodeFollowingNodes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CEE90-61BF-4D72-BE82-35221DC25BEB}" type="pres">
      <dgm:prSet presAssocID="{E34805F1-1040-4576-8B53-1C460C2D6F2D}" presName="nodeFollowingNodes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F60D9-077C-4AB4-8054-CD85A5E80194}" type="pres">
      <dgm:prSet presAssocID="{AC68C4A5-9A2B-420C-8E06-44D909F22EE4}" presName="nodeFollowingNodes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5E8462-F816-49C9-A1A1-7F1F31A60481}" srcId="{1623DE38-0D2F-4F88-BD77-19807C74B0A4}" destId="{87F48EEE-32AA-4C85-9079-B0233EE11F57}" srcOrd="2" destOrd="0" parTransId="{AEAF430B-280A-45B9-9345-6DEA38806C0B}" sibTransId="{E22159A8-EFB0-47A5-8F44-303438ABDB80}"/>
    <dgm:cxn modelId="{C141E632-AA18-4C8E-86BC-CB4924090CB4}" type="presOf" srcId="{2243AF71-7378-47F7-86DC-772762807625}" destId="{45EC4D4D-DC8A-457E-9760-32804B3A70ED}" srcOrd="0" destOrd="0" presId="urn:microsoft.com/office/officeart/2005/8/layout/cycle3"/>
    <dgm:cxn modelId="{C3830494-66A7-4EB6-AEE5-C02A7632FE20}" srcId="{1623DE38-0D2F-4F88-BD77-19807C74B0A4}" destId="{8DCB64AE-1C16-4832-B264-187EB4A9F289}" srcOrd="3" destOrd="0" parTransId="{72E2E1A9-E6E7-4C25-872F-A49D7735919A}" sibTransId="{8FB34D54-2EA9-4B92-AC01-6867584CB2A5}"/>
    <dgm:cxn modelId="{0A3B7F8D-0669-4388-B5DE-D57C4BB418A8}" type="presOf" srcId="{E34805F1-1040-4576-8B53-1C460C2D6F2D}" destId="{C1DCEE90-61BF-4D72-BE82-35221DC25BEB}" srcOrd="0" destOrd="0" presId="urn:microsoft.com/office/officeart/2005/8/layout/cycle3"/>
    <dgm:cxn modelId="{28F7D6CD-A4A2-4F60-BE42-030C79AF1F2A}" type="presOf" srcId="{52ACD7D5-7A49-492B-9B5C-D3003B77BBAD}" destId="{08C46863-125A-4A8F-B305-17C9ABEDA3D5}" srcOrd="0" destOrd="0" presId="urn:microsoft.com/office/officeart/2005/8/layout/cycle3"/>
    <dgm:cxn modelId="{F395DC8A-71D8-4B89-B05A-123999333FA7}" srcId="{1623DE38-0D2F-4F88-BD77-19807C74B0A4}" destId="{3E780731-8ED1-4D07-8F20-46A82B4A77A7}" srcOrd="5" destOrd="0" parTransId="{86D80F82-1B5F-4F0C-B362-17EBBD6F16E5}" sibTransId="{0D2C7BE7-A082-4F44-91EB-3C254736E4C9}"/>
    <dgm:cxn modelId="{6D75FFAF-7267-4E05-8D3B-2A393B320D00}" type="presOf" srcId="{406D7D94-DCDC-42E6-B79C-583D42D576E4}" destId="{38B73D15-463E-4FD3-85A2-047B19358BC8}" srcOrd="0" destOrd="0" presId="urn:microsoft.com/office/officeart/2005/8/layout/cycle3"/>
    <dgm:cxn modelId="{7284C8D4-8943-4E4D-9F48-4FD3BA1EC764}" srcId="{1623DE38-0D2F-4F88-BD77-19807C74B0A4}" destId="{D27670B0-1587-44F9-9FC8-53A817BEB2ED}" srcOrd="0" destOrd="0" parTransId="{BC5CA240-EA06-4736-9B3F-BB9B7221C353}" sibTransId="{406D7D94-DCDC-42E6-B79C-583D42D576E4}"/>
    <dgm:cxn modelId="{2DB0CCC8-2E63-40B6-8D57-C8516434D108}" type="presOf" srcId="{3E780731-8ED1-4D07-8F20-46A82B4A77A7}" destId="{79A5CB66-E5EA-4784-85E0-80B2AAC965C8}" srcOrd="0" destOrd="0" presId="urn:microsoft.com/office/officeart/2005/8/layout/cycle3"/>
    <dgm:cxn modelId="{C0DDBAFC-EB2C-4DD9-9E22-3D9D4AF2B94D}" srcId="{1623DE38-0D2F-4F88-BD77-19807C74B0A4}" destId="{AC68C4A5-9A2B-420C-8E06-44D909F22EE4}" srcOrd="10" destOrd="0" parTransId="{A0245EBA-06BE-4356-9DAE-0894D9D258BF}" sibTransId="{52A02E16-05D3-4506-AA41-906A74A1E769}"/>
    <dgm:cxn modelId="{8010E850-1D52-4211-9C0A-887FCE1F2DD5}" type="presOf" srcId="{D27670B0-1587-44F9-9FC8-53A817BEB2ED}" destId="{87D663CC-78BF-4E7F-B0E8-5CC8EDE62A93}" srcOrd="0" destOrd="0" presId="urn:microsoft.com/office/officeart/2005/8/layout/cycle3"/>
    <dgm:cxn modelId="{70566A08-1FA0-4FCE-93C0-2B78CE5378A6}" srcId="{1623DE38-0D2F-4F88-BD77-19807C74B0A4}" destId="{E4652C4F-6F76-4B72-9232-5489EA16BFBA}" srcOrd="8" destOrd="0" parTransId="{C8A2CABB-9158-4667-81C9-E8625F690459}" sibTransId="{A708047F-B28F-45B0-89A6-D23092AC39BF}"/>
    <dgm:cxn modelId="{D08CDF18-E3EB-4C12-B654-360EAC7530B8}" type="presOf" srcId="{87F48EEE-32AA-4C85-9079-B0233EE11F57}" destId="{E6134118-BDBF-4121-ADDE-7D49D4B9CEE0}" srcOrd="0" destOrd="0" presId="urn:microsoft.com/office/officeart/2005/8/layout/cycle3"/>
    <dgm:cxn modelId="{ADD4F987-9885-4829-B9A3-35183AB0A649}" type="presOf" srcId="{1654CB39-5B82-4A16-A476-546AF8219F5C}" destId="{873E4AF5-1D4D-4535-82FB-176740798444}" srcOrd="0" destOrd="0" presId="urn:microsoft.com/office/officeart/2005/8/layout/cycle3"/>
    <dgm:cxn modelId="{3B56060F-1F3A-41FB-975D-0ED788FF7A6D}" srcId="{1623DE38-0D2F-4F88-BD77-19807C74B0A4}" destId="{E34805F1-1040-4576-8B53-1C460C2D6F2D}" srcOrd="9" destOrd="0" parTransId="{60264C6E-ED12-439C-BC9E-9190A8B79295}" sibTransId="{78D87A6D-8D2C-482A-91EE-EA796411E8A2}"/>
    <dgm:cxn modelId="{D06BBD63-1D2A-4806-9DC3-CDEE674F658E}" type="presOf" srcId="{1623DE38-0D2F-4F88-BD77-19807C74B0A4}" destId="{812940CB-2387-4776-8751-9AA1CD998C94}" srcOrd="0" destOrd="0" presId="urn:microsoft.com/office/officeart/2005/8/layout/cycle3"/>
    <dgm:cxn modelId="{35D00BCE-B1E0-4AB7-86A8-EE01B05D4620}" srcId="{1623DE38-0D2F-4F88-BD77-19807C74B0A4}" destId="{52ACD7D5-7A49-492B-9B5C-D3003B77BBAD}" srcOrd="1" destOrd="0" parTransId="{527B1E63-AB35-4346-B5B8-5C1B9DCE91B8}" sibTransId="{A368F00C-125F-45ED-8FA8-A93C19868327}"/>
    <dgm:cxn modelId="{A8616950-949D-4E90-9C73-C3CFD826D2B7}" srcId="{1623DE38-0D2F-4F88-BD77-19807C74B0A4}" destId="{DE6ABA91-86D6-4812-AFB0-3ACD0E11BF1D}" srcOrd="6" destOrd="0" parTransId="{AF64E005-A395-4979-96C3-7F5EA77F010A}" sibTransId="{200A9E79-42AE-4AD1-B1B7-4756993CE679}"/>
    <dgm:cxn modelId="{85104D2A-EB94-42A6-B839-008327EB8FD8}" type="presOf" srcId="{E4652C4F-6F76-4B72-9232-5489EA16BFBA}" destId="{38D6592A-BC6C-472E-ABCE-218581D3A33A}" srcOrd="0" destOrd="0" presId="urn:microsoft.com/office/officeart/2005/8/layout/cycle3"/>
    <dgm:cxn modelId="{A43A374C-B7DE-4116-BB10-8597EAD2A63C}" type="presOf" srcId="{AC68C4A5-9A2B-420C-8E06-44D909F22EE4}" destId="{2F4F60D9-077C-4AB4-8054-CD85A5E80194}" srcOrd="0" destOrd="0" presId="urn:microsoft.com/office/officeart/2005/8/layout/cycle3"/>
    <dgm:cxn modelId="{08616B00-2607-4A3A-82EC-7454B0E58703}" type="presOf" srcId="{DE6ABA91-86D6-4812-AFB0-3ACD0E11BF1D}" destId="{921EF3C0-9AE7-4DE8-ABC4-0E2CBB4F44B9}" srcOrd="0" destOrd="0" presId="urn:microsoft.com/office/officeart/2005/8/layout/cycle3"/>
    <dgm:cxn modelId="{0F26444A-5722-4895-A85B-017D4BCF732D}" srcId="{1623DE38-0D2F-4F88-BD77-19807C74B0A4}" destId="{2243AF71-7378-47F7-86DC-772762807625}" srcOrd="7" destOrd="0" parTransId="{C6E968C2-2C17-4577-9BB2-01270680C994}" sibTransId="{31183420-7165-40E8-9145-2A7BEC62B6EE}"/>
    <dgm:cxn modelId="{EB6D9903-6361-463A-9263-D6B5B39CE9D9}" type="presOf" srcId="{8DCB64AE-1C16-4832-B264-187EB4A9F289}" destId="{775F90C0-AE5A-4EF6-AF19-E8D725750604}" srcOrd="0" destOrd="0" presId="urn:microsoft.com/office/officeart/2005/8/layout/cycle3"/>
    <dgm:cxn modelId="{34B0687C-E573-48BA-A9D9-1566E1308246}" srcId="{1623DE38-0D2F-4F88-BD77-19807C74B0A4}" destId="{1654CB39-5B82-4A16-A476-546AF8219F5C}" srcOrd="4" destOrd="0" parTransId="{A1C3A262-CFC7-4090-8B09-635E1CBB0788}" sibTransId="{E058B962-700B-4FEB-A156-A5A06725A19A}"/>
    <dgm:cxn modelId="{1E66F860-56AC-4A76-9DBD-F2BE8031926D}" type="presParOf" srcId="{812940CB-2387-4776-8751-9AA1CD998C94}" destId="{0A8431F8-A6C0-41A7-B8B8-07A699A71B70}" srcOrd="0" destOrd="0" presId="urn:microsoft.com/office/officeart/2005/8/layout/cycle3"/>
    <dgm:cxn modelId="{6769B60E-88A1-46A8-8BF3-99813FE7BD37}" type="presParOf" srcId="{0A8431F8-A6C0-41A7-B8B8-07A699A71B70}" destId="{87D663CC-78BF-4E7F-B0E8-5CC8EDE62A93}" srcOrd="0" destOrd="0" presId="urn:microsoft.com/office/officeart/2005/8/layout/cycle3"/>
    <dgm:cxn modelId="{112AE216-3CD0-4BE9-806A-D087858759A8}" type="presParOf" srcId="{0A8431F8-A6C0-41A7-B8B8-07A699A71B70}" destId="{38B73D15-463E-4FD3-85A2-047B19358BC8}" srcOrd="1" destOrd="0" presId="urn:microsoft.com/office/officeart/2005/8/layout/cycle3"/>
    <dgm:cxn modelId="{604BE630-F236-455B-BC81-212D8D52CADF}" type="presParOf" srcId="{0A8431F8-A6C0-41A7-B8B8-07A699A71B70}" destId="{08C46863-125A-4A8F-B305-17C9ABEDA3D5}" srcOrd="2" destOrd="0" presId="urn:microsoft.com/office/officeart/2005/8/layout/cycle3"/>
    <dgm:cxn modelId="{7EBB67D1-FCE4-49C6-BD6E-736B18E51232}" type="presParOf" srcId="{0A8431F8-A6C0-41A7-B8B8-07A699A71B70}" destId="{E6134118-BDBF-4121-ADDE-7D49D4B9CEE0}" srcOrd="3" destOrd="0" presId="urn:microsoft.com/office/officeart/2005/8/layout/cycle3"/>
    <dgm:cxn modelId="{B609CCC7-169B-41F9-95F6-741BB3F3F197}" type="presParOf" srcId="{0A8431F8-A6C0-41A7-B8B8-07A699A71B70}" destId="{775F90C0-AE5A-4EF6-AF19-E8D725750604}" srcOrd="4" destOrd="0" presId="urn:microsoft.com/office/officeart/2005/8/layout/cycle3"/>
    <dgm:cxn modelId="{0B9365CC-3965-4AB1-AD37-D7CD54820B5E}" type="presParOf" srcId="{0A8431F8-A6C0-41A7-B8B8-07A699A71B70}" destId="{873E4AF5-1D4D-4535-82FB-176740798444}" srcOrd="5" destOrd="0" presId="urn:microsoft.com/office/officeart/2005/8/layout/cycle3"/>
    <dgm:cxn modelId="{1227D9CF-7B77-4DAC-9926-55C27EAA0271}" type="presParOf" srcId="{0A8431F8-A6C0-41A7-B8B8-07A699A71B70}" destId="{79A5CB66-E5EA-4784-85E0-80B2AAC965C8}" srcOrd="6" destOrd="0" presId="urn:microsoft.com/office/officeart/2005/8/layout/cycle3"/>
    <dgm:cxn modelId="{C2F88158-FB5E-4D59-8485-AF4EB6E53784}" type="presParOf" srcId="{0A8431F8-A6C0-41A7-B8B8-07A699A71B70}" destId="{921EF3C0-9AE7-4DE8-ABC4-0E2CBB4F44B9}" srcOrd="7" destOrd="0" presId="urn:microsoft.com/office/officeart/2005/8/layout/cycle3"/>
    <dgm:cxn modelId="{02E8F4BB-D0BA-43E0-90A8-FB3C761E1B2D}" type="presParOf" srcId="{0A8431F8-A6C0-41A7-B8B8-07A699A71B70}" destId="{45EC4D4D-DC8A-457E-9760-32804B3A70ED}" srcOrd="8" destOrd="0" presId="urn:microsoft.com/office/officeart/2005/8/layout/cycle3"/>
    <dgm:cxn modelId="{D47B0E4A-8265-40A0-9803-1148F5C3AE65}" type="presParOf" srcId="{0A8431F8-A6C0-41A7-B8B8-07A699A71B70}" destId="{38D6592A-BC6C-472E-ABCE-218581D3A33A}" srcOrd="9" destOrd="0" presId="urn:microsoft.com/office/officeart/2005/8/layout/cycle3"/>
    <dgm:cxn modelId="{DCCEB26A-BF5F-40C5-ADED-240BA8C5B84F}" type="presParOf" srcId="{0A8431F8-A6C0-41A7-B8B8-07A699A71B70}" destId="{C1DCEE90-61BF-4D72-BE82-35221DC25BEB}" srcOrd="10" destOrd="0" presId="urn:microsoft.com/office/officeart/2005/8/layout/cycle3"/>
    <dgm:cxn modelId="{E4D1F226-7597-49AF-9D8B-8AE695B97DCC}" type="presParOf" srcId="{0A8431F8-A6C0-41A7-B8B8-07A699A71B70}" destId="{2F4F60D9-077C-4AB4-8054-CD85A5E80194}" srcOrd="11" destOrd="0" presId="urn:microsoft.com/office/officeart/2005/8/layout/cycle3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AAB0D619-3F25-472C-B497-D179D12A67DA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/>
      <dgm:spPr/>
      <dgm:t>
        <a:bodyPr/>
        <a:lstStyle/>
        <a:p>
          <a:endParaRPr lang="en-US"/>
        </a:p>
      </dgm:t>
    </dgm:pt>
    <dgm:pt modelId="{6A8C476B-E6E1-491B-BD0F-4EA676AA68AE}">
      <dgm:prSet/>
      <dgm:spPr/>
      <dgm:t>
        <a:bodyPr/>
        <a:lstStyle/>
        <a:p>
          <a:pPr rtl="0"/>
          <a:r>
            <a:rPr lang="en-US" dirty="0" smtClean="0"/>
            <a:t>1. Secure rubber dam isolation</a:t>
          </a:r>
          <a:endParaRPr lang="en-US" dirty="0"/>
        </a:p>
      </dgm:t>
    </dgm:pt>
    <dgm:pt modelId="{5C547F0B-B90C-4C11-9F4B-4FB154C53EF2}" type="parTrans" cxnId="{CB1C2C81-5A8F-4449-98D9-EA97D7286859}">
      <dgm:prSet/>
      <dgm:spPr/>
      <dgm:t>
        <a:bodyPr/>
        <a:lstStyle/>
        <a:p>
          <a:endParaRPr lang="en-US"/>
        </a:p>
      </dgm:t>
    </dgm:pt>
    <dgm:pt modelId="{FFD9FE5B-0E16-4272-AD87-39D27F824569}" type="sibTrans" cxnId="{CB1C2C81-5A8F-4449-98D9-EA97D7286859}">
      <dgm:prSet/>
      <dgm:spPr/>
      <dgm:t>
        <a:bodyPr/>
        <a:lstStyle/>
        <a:p>
          <a:endParaRPr lang="en-US"/>
        </a:p>
      </dgm:t>
    </dgm:pt>
    <dgm:pt modelId="{590D4EC7-B5B5-488E-8829-F3C1959DAA55}">
      <dgm:prSet/>
      <dgm:spPr/>
      <dgm:t>
        <a:bodyPr/>
        <a:lstStyle/>
        <a:p>
          <a:pPr rtl="0"/>
          <a:r>
            <a:rPr lang="en-US" dirty="0" smtClean="0"/>
            <a:t>2. Fill syringe via hub </a:t>
          </a:r>
          <a:r>
            <a:rPr lang="en-US" dirty="0" err="1" smtClean="0"/>
            <a:t>irrigant</a:t>
          </a:r>
          <a:r>
            <a:rPr lang="en-US" dirty="0" smtClean="0"/>
            <a:t> stored in a </a:t>
          </a:r>
          <a:r>
            <a:rPr lang="en-US" dirty="0" err="1" smtClean="0"/>
            <a:t>dappen</a:t>
          </a:r>
          <a:r>
            <a:rPr lang="en-US" dirty="0" smtClean="0"/>
            <a:t> dish by the </a:t>
          </a:r>
          <a:r>
            <a:rPr lang="en-US" dirty="0" err="1" smtClean="0"/>
            <a:t>chairside</a:t>
          </a:r>
          <a:r>
            <a:rPr lang="en-US" dirty="0" smtClean="0"/>
            <a:t>.</a:t>
          </a:r>
          <a:endParaRPr lang="en-US" dirty="0"/>
        </a:p>
      </dgm:t>
    </dgm:pt>
    <dgm:pt modelId="{0E4E1242-B608-4CEF-B9C0-E1C994E3038A}" type="parTrans" cxnId="{7FBFA9B8-6EC2-4B92-894B-D4B8F31FB0C8}">
      <dgm:prSet/>
      <dgm:spPr/>
      <dgm:t>
        <a:bodyPr/>
        <a:lstStyle/>
        <a:p>
          <a:endParaRPr lang="en-US"/>
        </a:p>
      </dgm:t>
    </dgm:pt>
    <dgm:pt modelId="{B1FD1790-CAD2-4D52-B92E-75D1FB837227}" type="sibTrans" cxnId="{7FBFA9B8-6EC2-4B92-894B-D4B8F31FB0C8}">
      <dgm:prSet/>
      <dgm:spPr/>
      <dgm:t>
        <a:bodyPr/>
        <a:lstStyle/>
        <a:p>
          <a:endParaRPr lang="en-US"/>
        </a:p>
      </dgm:t>
    </dgm:pt>
    <dgm:pt modelId="{5B7D33B4-06E1-437F-A8A0-973B6A9C3100}">
      <dgm:prSet/>
      <dgm:spPr/>
      <dgm:t>
        <a:bodyPr/>
        <a:lstStyle/>
        <a:p>
          <a:pPr rtl="0"/>
          <a:r>
            <a:rPr lang="en-US" dirty="0" smtClean="0"/>
            <a:t>3. </a:t>
          </a:r>
          <a:r>
            <a:rPr lang="en-US" b="1" dirty="0" smtClean="0"/>
            <a:t>SOMMER’S TECHNIQUE</a:t>
          </a:r>
          <a:endParaRPr lang="en-US" dirty="0"/>
        </a:p>
      </dgm:t>
    </dgm:pt>
    <dgm:pt modelId="{CEF67608-9ADB-41F3-85FB-141E4FF8DA7B}" type="parTrans" cxnId="{D0C28198-4752-4363-9845-61E808CCB195}">
      <dgm:prSet/>
      <dgm:spPr/>
      <dgm:t>
        <a:bodyPr/>
        <a:lstStyle/>
        <a:p>
          <a:endParaRPr lang="en-US"/>
        </a:p>
      </dgm:t>
    </dgm:pt>
    <dgm:pt modelId="{39399A15-7023-4C22-B6C4-24CDBABE7E86}" type="sibTrans" cxnId="{D0C28198-4752-4363-9845-61E808CCB195}">
      <dgm:prSet/>
      <dgm:spPr/>
      <dgm:t>
        <a:bodyPr/>
        <a:lstStyle/>
        <a:p>
          <a:endParaRPr lang="en-US"/>
        </a:p>
      </dgm:t>
    </dgm:pt>
    <dgm:pt modelId="{C46DEA69-E965-4D0C-821B-30C5EC55D75B}">
      <dgm:prSet/>
      <dgm:spPr/>
      <dgm:t>
        <a:bodyPr/>
        <a:lstStyle/>
        <a:p>
          <a:pPr rtl="0"/>
          <a:r>
            <a:rPr lang="en-US" dirty="0" smtClean="0"/>
            <a:t>Place a few drops of </a:t>
          </a:r>
          <a:r>
            <a:rPr lang="en-US" dirty="0" err="1" smtClean="0"/>
            <a:t>irrigant</a:t>
          </a:r>
          <a:r>
            <a:rPr lang="en-US" dirty="0" smtClean="0"/>
            <a:t> in the pulp chamber , then “Whirlpool” the solution into the canal with a small file.</a:t>
          </a:r>
          <a:endParaRPr lang="en-US" dirty="0"/>
        </a:p>
      </dgm:t>
    </dgm:pt>
    <dgm:pt modelId="{2AAF9F4B-CE76-4551-9579-001D37AB5CDD}" type="parTrans" cxnId="{734782E6-DDBE-4C68-9D4D-10C62479FE56}">
      <dgm:prSet/>
      <dgm:spPr/>
      <dgm:t>
        <a:bodyPr/>
        <a:lstStyle/>
        <a:p>
          <a:endParaRPr lang="en-US"/>
        </a:p>
      </dgm:t>
    </dgm:pt>
    <dgm:pt modelId="{C350CECA-5548-4CF1-AE80-BD03F0F955B3}" type="sibTrans" cxnId="{734782E6-DDBE-4C68-9D4D-10C62479FE56}">
      <dgm:prSet/>
      <dgm:spPr/>
      <dgm:t>
        <a:bodyPr/>
        <a:lstStyle/>
        <a:p>
          <a:endParaRPr lang="en-US"/>
        </a:p>
      </dgm:t>
    </dgm:pt>
    <dgm:pt modelId="{6CBC019D-69AA-4488-AFA6-A9B9465E4F46}">
      <dgm:prSet/>
      <dgm:spPr/>
      <dgm:t>
        <a:bodyPr/>
        <a:lstStyle/>
        <a:p>
          <a:pPr rtl="0"/>
          <a:r>
            <a:rPr lang="en-US" dirty="0" smtClean="0"/>
            <a:t>4. </a:t>
          </a:r>
          <a:r>
            <a:rPr lang="en-US" b="1" dirty="0" smtClean="0"/>
            <a:t>GROSSMAN’S TECHNIQUE</a:t>
          </a:r>
          <a:endParaRPr lang="en-US" dirty="0"/>
        </a:p>
      </dgm:t>
    </dgm:pt>
    <dgm:pt modelId="{DF031EDE-1624-4A13-A8D5-8FA3EEF260DB}" type="parTrans" cxnId="{6810CDDC-0D09-48B1-867C-830A2C469305}">
      <dgm:prSet/>
      <dgm:spPr/>
      <dgm:t>
        <a:bodyPr/>
        <a:lstStyle/>
        <a:p>
          <a:endParaRPr lang="en-US"/>
        </a:p>
      </dgm:t>
    </dgm:pt>
    <dgm:pt modelId="{04BBDB9D-197A-41AD-92AC-FCA3754F73A6}" type="sibTrans" cxnId="{6810CDDC-0D09-48B1-867C-830A2C469305}">
      <dgm:prSet/>
      <dgm:spPr/>
      <dgm:t>
        <a:bodyPr/>
        <a:lstStyle/>
        <a:p>
          <a:endParaRPr lang="en-US"/>
        </a:p>
      </dgm:t>
    </dgm:pt>
    <dgm:pt modelId="{C201039C-BCE5-4B26-BF63-E9722299CC1D}">
      <dgm:prSet/>
      <dgm:spPr/>
      <dgm:t>
        <a:bodyPr/>
        <a:lstStyle/>
        <a:p>
          <a:pPr rtl="0"/>
          <a:r>
            <a:rPr lang="en-US" dirty="0" smtClean="0"/>
            <a:t>flood the pulp chamber with the </a:t>
          </a:r>
          <a:r>
            <a:rPr lang="en-US" dirty="0" err="1" smtClean="0"/>
            <a:t>irrigant</a:t>
          </a:r>
          <a:r>
            <a:rPr lang="en-US" dirty="0" smtClean="0"/>
            <a:t> .  This served as a reservoir of </a:t>
          </a:r>
          <a:r>
            <a:rPr lang="en-US" dirty="0" err="1" smtClean="0"/>
            <a:t>irrigant</a:t>
          </a:r>
          <a:r>
            <a:rPr lang="en-US" dirty="0" smtClean="0"/>
            <a:t> to replenish the one present in the root canal as it was being instrumented.</a:t>
          </a:r>
          <a:endParaRPr lang="en-US" dirty="0"/>
        </a:p>
      </dgm:t>
    </dgm:pt>
    <dgm:pt modelId="{BD8AE939-9E17-49CE-8171-08F2FD3CAA04}" type="parTrans" cxnId="{933E6BBF-7982-4A0A-9F79-9A19DDCF1A0F}">
      <dgm:prSet/>
      <dgm:spPr/>
      <dgm:t>
        <a:bodyPr/>
        <a:lstStyle/>
        <a:p>
          <a:endParaRPr lang="en-US"/>
        </a:p>
      </dgm:t>
    </dgm:pt>
    <dgm:pt modelId="{E5933751-4DF4-4A3B-82FC-815496CE7AA5}" type="sibTrans" cxnId="{933E6BBF-7982-4A0A-9F79-9A19DDCF1A0F}">
      <dgm:prSet/>
      <dgm:spPr/>
      <dgm:t>
        <a:bodyPr/>
        <a:lstStyle/>
        <a:p>
          <a:endParaRPr lang="en-US"/>
        </a:p>
      </dgm:t>
    </dgm:pt>
    <dgm:pt modelId="{E48D3095-8673-4B94-8D63-F51B8E1E0CEC}">
      <dgm:prSet/>
      <dgm:spPr/>
      <dgm:t>
        <a:bodyPr/>
        <a:lstStyle/>
        <a:p>
          <a:pPr rtl="0"/>
          <a:r>
            <a:rPr lang="en-US" dirty="0" smtClean="0"/>
            <a:t>5. When the needle is introduced into the canal &amp; meets resistance , it is withdrawn a few mms to prevent it from wedging &amp; forcing the </a:t>
          </a:r>
          <a:r>
            <a:rPr lang="en-US" dirty="0" err="1" smtClean="0"/>
            <a:t>irrigant</a:t>
          </a:r>
          <a:r>
            <a:rPr lang="en-US" dirty="0" smtClean="0"/>
            <a:t> into </a:t>
          </a:r>
          <a:r>
            <a:rPr lang="en-US" dirty="0" err="1" smtClean="0"/>
            <a:t>periapical</a:t>
          </a:r>
          <a:r>
            <a:rPr lang="en-US" dirty="0" smtClean="0"/>
            <a:t> tissues.</a:t>
          </a:r>
          <a:endParaRPr lang="en-US" dirty="0"/>
        </a:p>
      </dgm:t>
    </dgm:pt>
    <dgm:pt modelId="{D48FA206-EB89-4DEB-B685-4284760AD781}" type="parTrans" cxnId="{DA24EF71-E1D0-42C0-9537-202C4D2EEC45}">
      <dgm:prSet/>
      <dgm:spPr/>
      <dgm:t>
        <a:bodyPr/>
        <a:lstStyle/>
        <a:p>
          <a:endParaRPr lang="en-US"/>
        </a:p>
      </dgm:t>
    </dgm:pt>
    <dgm:pt modelId="{543F13E9-48BB-4B51-82C9-D036E8F03C3A}" type="sibTrans" cxnId="{DA24EF71-E1D0-42C0-9537-202C4D2EEC45}">
      <dgm:prSet/>
      <dgm:spPr/>
      <dgm:t>
        <a:bodyPr/>
        <a:lstStyle/>
        <a:p>
          <a:endParaRPr lang="en-US"/>
        </a:p>
      </dgm:t>
    </dgm:pt>
    <dgm:pt modelId="{01756572-F2BE-48F1-A220-A3731EB016D0}" type="pres">
      <dgm:prSet presAssocID="{AAB0D619-3F25-472C-B497-D179D12A67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722B8B-EAB7-4247-83FD-9B876E38C94E}" type="pres">
      <dgm:prSet presAssocID="{6A8C476B-E6E1-491B-BD0F-4EA676AA68A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C6237-FEEE-44D7-9B2B-4E2AA08FE07E}" type="pres">
      <dgm:prSet presAssocID="{FFD9FE5B-0E16-4272-AD87-39D27F824569}" presName="spacer" presStyleCnt="0"/>
      <dgm:spPr/>
    </dgm:pt>
    <dgm:pt modelId="{FFD515F4-D9DC-4162-960A-C9F6FF2B231C}" type="pres">
      <dgm:prSet presAssocID="{590D4EC7-B5B5-488E-8829-F3C1959DAA5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6E0FB-EE5C-454E-8B5F-858A3D21BC17}" type="pres">
      <dgm:prSet presAssocID="{B1FD1790-CAD2-4D52-B92E-75D1FB837227}" presName="spacer" presStyleCnt="0"/>
      <dgm:spPr/>
    </dgm:pt>
    <dgm:pt modelId="{B1E9DEC1-53D6-48E4-99FB-E6EDACB9ABE3}" type="pres">
      <dgm:prSet presAssocID="{5B7D33B4-06E1-437F-A8A0-973B6A9C310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77C7A-28D5-4D38-88D6-2150666C68EF}" type="pres">
      <dgm:prSet presAssocID="{5B7D33B4-06E1-437F-A8A0-973B6A9C310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60B1A-D3E3-4D76-BD77-F72633E37AFA}" type="pres">
      <dgm:prSet presAssocID="{6CBC019D-69AA-4488-AFA6-A9B9465E4F4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1157F-8A2F-442B-A9D6-C8F5789B3351}" type="pres">
      <dgm:prSet presAssocID="{6CBC019D-69AA-4488-AFA6-A9B9465E4F4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86B823-68D2-4046-83D6-10C933FC33F9}" type="pres">
      <dgm:prSet presAssocID="{E48D3095-8673-4B94-8D63-F51B8E1E0CE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3E6BBF-7982-4A0A-9F79-9A19DDCF1A0F}" srcId="{6CBC019D-69AA-4488-AFA6-A9B9465E4F46}" destId="{C201039C-BCE5-4B26-BF63-E9722299CC1D}" srcOrd="0" destOrd="0" parTransId="{BD8AE939-9E17-49CE-8171-08F2FD3CAA04}" sibTransId="{E5933751-4DF4-4A3B-82FC-815496CE7AA5}"/>
    <dgm:cxn modelId="{DA24EF71-E1D0-42C0-9537-202C4D2EEC45}" srcId="{AAB0D619-3F25-472C-B497-D179D12A67DA}" destId="{E48D3095-8673-4B94-8D63-F51B8E1E0CEC}" srcOrd="4" destOrd="0" parTransId="{D48FA206-EB89-4DEB-B685-4284760AD781}" sibTransId="{543F13E9-48BB-4B51-82C9-D036E8F03C3A}"/>
    <dgm:cxn modelId="{78F589DC-35BE-42D4-8BFE-70205C085883}" type="presOf" srcId="{590D4EC7-B5B5-488E-8829-F3C1959DAA55}" destId="{FFD515F4-D9DC-4162-960A-C9F6FF2B231C}" srcOrd="0" destOrd="0" presId="urn:microsoft.com/office/officeart/2005/8/layout/vList2"/>
    <dgm:cxn modelId="{8FBD5494-072F-4847-BFBE-75D28DB1751C}" type="presOf" srcId="{C201039C-BCE5-4B26-BF63-E9722299CC1D}" destId="{0301157F-8A2F-442B-A9D6-C8F5789B3351}" srcOrd="0" destOrd="0" presId="urn:microsoft.com/office/officeart/2005/8/layout/vList2"/>
    <dgm:cxn modelId="{D8314553-83F1-43A4-9DB6-64515742B67C}" type="presOf" srcId="{6A8C476B-E6E1-491B-BD0F-4EA676AA68AE}" destId="{52722B8B-EAB7-4247-83FD-9B876E38C94E}" srcOrd="0" destOrd="0" presId="urn:microsoft.com/office/officeart/2005/8/layout/vList2"/>
    <dgm:cxn modelId="{034E900C-52D0-4F97-B314-E04F9D3447B1}" type="presOf" srcId="{E48D3095-8673-4B94-8D63-F51B8E1E0CEC}" destId="{3086B823-68D2-4046-83D6-10C933FC33F9}" srcOrd="0" destOrd="0" presId="urn:microsoft.com/office/officeart/2005/8/layout/vList2"/>
    <dgm:cxn modelId="{560C4529-7790-4FAE-9E84-3B89B1BB992F}" type="presOf" srcId="{6CBC019D-69AA-4488-AFA6-A9B9465E4F46}" destId="{BF560B1A-D3E3-4D76-BD77-F72633E37AFA}" srcOrd="0" destOrd="0" presId="urn:microsoft.com/office/officeart/2005/8/layout/vList2"/>
    <dgm:cxn modelId="{45CB2F9F-83E2-4546-A0F3-5D3D752C7C5C}" type="presOf" srcId="{AAB0D619-3F25-472C-B497-D179D12A67DA}" destId="{01756572-F2BE-48F1-A220-A3731EB016D0}" srcOrd="0" destOrd="0" presId="urn:microsoft.com/office/officeart/2005/8/layout/vList2"/>
    <dgm:cxn modelId="{D0C28198-4752-4363-9845-61E808CCB195}" srcId="{AAB0D619-3F25-472C-B497-D179D12A67DA}" destId="{5B7D33B4-06E1-437F-A8A0-973B6A9C3100}" srcOrd="2" destOrd="0" parTransId="{CEF67608-9ADB-41F3-85FB-141E4FF8DA7B}" sibTransId="{39399A15-7023-4C22-B6C4-24CDBABE7E86}"/>
    <dgm:cxn modelId="{CB1C2C81-5A8F-4449-98D9-EA97D7286859}" srcId="{AAB0D619-3F25-472C-B497-D179D12A67DA}" destId="{6A8C476B-E6E1-491B-BD0F-4EA676AA68AE}" srcOrd="0" destOrd="0" parTransId="{5C547F0B-B90C-4C11-9F4B-4FB154C53EF2}" sibTransId="{FFD9FE5B-0E16-4272-AD87-39D27F824569}"/>
    <dgm:cxn modelId="{6810CDDC-0D09-48B1-867C-830A2C469305}" srcId="{AAB0D619-3F25-472C-B497-D179D12A67DA}" destId="{6CBC019D-69AA-4488-AFA6-A9B9465E4F46}" srcOrd="3" destOrd="0" parTransId="{DF031EDE-1624-4A13-A8D5-8FA3EEF260DB}" sibTransId="{04BBDB9D-197A-41AD-92AC-FCA3754F73A6}"/>
    <dgm:cxn modelId="{B423DA90-7F71-4242-9A68-82ABA2D064FD}" type="presOf" srcId="{C46DEA69-E965-4D0C-821B-30C5EC55D75B}" destId="{54277C7A-28D5-4D38-88D6-2150666C68EF}" srcOrd="0" destOrd="0" presId="urn:microsoft.com/office/officeart/2005/8/layout/vList2"/>
    <dgm:cxn modelId="{734782E6-DDBE-4C68-9D4D-10C62479FE56}" srcId="{5B7D33B4-06E1-437F-A8A0-973B6A9C3100}" destId="{C46DEA69-E965-4D0C-821B-30C5EC55D75B}" srcOrd="0" destOrd="0" parTransId="{2AAF9F4B-CE76-4551-9579-001D37AB5CDD}" sibTransId="{C350CECA-5548-4CF1-AE80-BD03F0F955B3}"/>
    <dgm:cxn modelId="{7FBFA9B8-6EC2-4B92-894B-D4B8F31FB0C8}" srcId="{AAB0D619-3F25-472C-B497-D179D12A67DA}" destId="{590D4EC7-B5B5-488E-8829-F3C1959DAA55}" srcOrd="1" destOrd="0" parTransId="{0E4E1242-B608-4CEF-B9C0-E1C994E3038A}" sibTransId="{B1FD1790-CAD2-4D52-B92E-75D1FB837227}"/>
    <dgm:cxn modelId="{CAF15C39-1791-43F1-9595-1DD389563CB8}" type="presOf" srcId="{5B7D33B4-06E1-437F-A8A0-973B6A9C3100}" destId="{B1E9DEC1-53D6-48E4-99FB-E6EDACB9ABE3}" srcOrd="0" destOrd="0" presId="urn:microsoft.com/office/officeart/2005/8/layout/vList2"/>
    <dgm:cxn modelId="{85644EB4-EEDE-4702-B617-9E88E936FF51}" type="presParOf" srcId="{01756572-F2BE-48F1-A220-A3731EB016D0}" destId="{52722B8B-EAB7-4247-83FD-9B876E38C94E}" srcOrd="0" destOrd="0" presId="urn:microsoft.com/office/officeart/2005/8/layout/vList2"/>
    <dgm:cxn modelId="{3EBC503C-6664-4F42-8658-823CD5C8DD9A}" type="presParOf" srcId="{01756572-F2BE-48F1-A220-A3731EB016D0}" destId="{BDFC6237-FEEE-44D7-9B2B-4E2AA08FE07E}" srcOrd="1" destOrd="0" presId="urn:microsoft.com/office/officeart/2005/8/layout/vList2"/>
    <dgm:cxn modelId="{8054D14F-0D31-467E-B07A-35D0397A5192}" type="presParOf" srcId="{01756572-F2BE-48F1-A220-A3731EB016D0}" destId="{FFD515F4-D9DC-4162-960A-C9F6FF2B231C}" srcOrd="2" destOrd="0" presId="urn:microsoft.com/office/officeart/2005/8/layout/vList2"/>
    <dgm:cxn modelId="{C26150E5-8418-4935-8C00-DEFF19E6D013}" type="presParOf" srcId="{01756572-F2BE-48F1-A220-A3731EB016D0}" destId="{BF06E0FB-EE5C-454E-8B5F-858A3D21BC17}" srcOrd="3" destOrd="0" presId="urn:microsoft.com/office/officeart/2005/8/layout/vList2"/>
    <dgm:cxn modelId="{560A161F-019A-4A3E-9102-ECAA629236DA}" type="presParOf" srcId="{01756572-F2BE-48F1-A220-A3731EB016D0}" destId="{B1E9DEC1-53D6-48E4-99FB-E6EDACB9ABE3}" srcOrd="4" destOrd="0" presId="urn:microsoft.com/office/officeart/2005/8/layout/vList2"/>
    <dgm:cxn modelId="{7AF11C67-C853-4C56-AECA-1BE6D0C21A17}" type="presParOf" srcId="{01756572-F2BE-48F1-A220-A3731EB016D0}" destId="{54277C7A-28D5-4D38-88D6-2150666C68EF}" srcOrd="5" destOrd="0" presId="urn:microsoft.com/office/officeart/2005/8/layout/vList2"/>
    <dgm:cxn modelId="{5596F929-B12F-4DA8-B0C4-B62E63AE32F7}" type="presParOf" srcId="{01756572-F2BE-48F1-A220-A3731EB016D0}" destId="{BF560B1A-D3E3-4D76-BD77-F72633E37AFA}" srcOrd="6" destOrd="0" presId="urn:microsoft.com/office/officeart/2005/8/layout/vList2"/>
    <dgm:cxn modelId="{73E21301-E7DD-495C-82CE-80B81E7041CF}" type="presParOf" srcId="{01756572-F2BE-48F1-A220-A3731EB016D0}" destId="{0301157F-8A2F-442B-A9D6-C8F5789B3351}" srcOrd="7" destOrd="0" presId="urn:microsoft.com/office/officeart/2005/8/layout/vList2"/>
    <dgm:cxn modelId="{40DF141A-F681-47E5-AAC5-36E20E49C0F0}" type="presParOf" srcId="{01756572-F2BE-48F1-A220-A3731EB016D0}" destId="{3086B823-68D2-4046-83D6-10C933FC33F9}" srcOrd="8" destOrd="0" presId="urn:microsoft.com/office/officeart/2005/8/layout/vList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CF597DB-D61F-4E51-8D54-3329BA365A2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BCC1798-91EE-42CF-81B4-EDF030EB07AA}">
      <dgm:prSet/>
      <dgm:spPr/>
      <dgm:t>
        <a:bodyPr/>
        <a:lstStyle/>
        <a:p>
          <a:pPr rtl="0"/>
          <a:r>
            <a:rPr lang="en-US" dirty="0" smtClean="0"/>
            <a:t>6. Once </a:t>
          </a:r>
          <a:r>
            <a:rPr lang="en-US" dirty="0" err="1" smtClean="0"/>
            <a:t>irrigant</a:t>
          </a:r>
          <a:r>
            <a:rPr lang="en-US" dirty="0" smtClean="0"/>
            <a:t> delivery starts, look for the backflow of the </a:t>
          </a:r>
          <a:r>
            <a:rPr lang="en-US" dirty="0" err="1" smtClean="0"/>
            <a:t>irrigant</a:t>
          </a:r>
          <a:r>
            <a:rPr lang="en-US" dirty="0" smtClean="0"/>
            <a:t> from the canal orifice.</a:t>
          </a:r>
          <a:endParaRPr lang="en-US" dirty="0"/>
        </a:p>
      </dgm:t>
    </dgm:pt>
    <dgm:pt modelId="{5A36EAA4-E39D-4FCF-A340-BCCB53F0D683}" type="parTrans" cxnId="{AB0BDD5C-7D46-43CF-AA5C-8B5D2AF04380}">
      <dgm:prSet/>
      <dgm:spPr/>
      <dgm:t>
        <a:bodyPr/>
        <a:lstStyle/>
        <a:p>
          <a:endParaRPr lang="en-US"/>
        </a:p>
      </dgm:t>
    </dgm:pt>
    <dgm:pt modelId="{2CD11A1B-4FBD-4E83-8E61-6131EE498363}" type="sibTrans" cxnId="{AB0BDD5C-7D46-43CF-AA5C-8B5D2AF04380}">
      <dgm:prSet/>
      <dgm:spPr/>
      <dgm:t>
        <a:bodyPr/>
        <a:lstStyle/>
        <a:p>
          <a:endParaRPr lang="en-US"/>
        </a:p>
      </dgm:t>
    </dgm:pt>
    <dgm:pt modelId="{B67C128E-4835-45B9-B529-27715E09B039}">
      <dgm:prSet/>
      <dgm:spPr/>
      <dgm:t>
        <a:bodyPr/>
        <a:lstStyle/>
        <a:p>
          <a:pPr rtl="0"/>
          <a:r>
            <a:rPr lang="en-US" dirty="0" smtClean="0"/>
            <a:t>7. The hand holding the irrigating syringe is always kept in motion when dispensing </a:t>
          </a:r>
          <a:r>
            <a:rPr lang="en-US" dirty="0" err="1" smtClean="0"/>
            <a:t>irrigant</a:t>
          </a:r>
          <a:r>
            <a:rPr lang="en-US" dirty="0" smtClean="0"/>
            <a:t>. </a:t>
          </a:r>
          <a:endParaRPr lang="en-US" dirty="0"/>
        </a:p>
      </dgm:t>
    </dgm:pt>
    <dgm:pt modelId="{AAB0DFB8-A6EC-4C4F-9D34-2FE27D9392C9}" type="parTrans" cxnId="{3FB83CF8-06E4-4C6E-B8C4-F02660C11697}">
      <dgm:prSet/>
      <dgm:spPr/>
      <dgm:t>
        <a:bodyPr/>
        <a:lstStyle/>
        <a:p>
          <a:endParaRPr lang="en-US"/>
        </a:p>
      </dgm:t>
    </dgm:pt>
    <dgm:pt modelId="{3DC3FBF2-BD90-45B6-A221-840553195A7B}" type="sibTrans" cxnId="{3FB83CF8-06E4-4C6E-B8C4-F02660C11697}">
      <dgm:prSet/>
      <dgm:spPr/>
      <dgm:t>
        <a:bodyPr/>
        <a:lstStyle/>
        <a:p>
          <a:endParaRPr lang="en-US"/>
        </a:p>
      </dgm:t>
    </dgm:pt>
    <dgm:pt modelId="{27188FC9-F82C-41EE-848D-C5024E0C595A}">
      <dgm:prSet/>
      <dgm:spPr/>
      <dgm:t>
        <a:bodyPr/>
        <a:lstStyle/>
        <a:p>
          <a:pPr rtl="0"/>
          <a:r>
            <a:rPr lang="en-US" dirty="0" smtClean="0"/>
            <a:t>8. Files potentially carry </a:t>
          </a:r>
          <a:r>
            <a:rPr lang="en-US" dirty="0" err="1" smtClean="0"/>
            <a:t>irrigant</a:t>
          </a:r>
          <a:r>
            <a:rPr lang="en-US" dirty="0" smtClean="0"/>
            <a:t> progressively deeper into the canal by surface tension. In small canals, the files displace the </a:t>
          </a:r>
          <a:r>
            <a:rPr lang="en-US" dirty="0" err="1" smtClean="0"/>
            <a:t>irrigant</a:t>
          </a:r>
          <a:r>
            <a:rPr lang="en-US" dirty="0" smtClean="0"/>
            <a:t>. When the instrument is withdrawn, the </a:t>
          </a:r>
          <a:r>
            <a:rPr lang="en-US" dirty="0" err="1" smtClean="0"/>
            <a:t>irrigant</a:t>
          </a:r>
          <a:r>
            <a:rPr lang="en-US" dirty="0" smtClean="0"/>
            <a:t> usually flows into the space the file occupied.</a:t>
          </a:r>
          <a:endParaRPr lang="en-US" dirty="0"/>
        </a:p>
      </dgm:t>
    </dgm:pt>
    <dgm:pt modelId="{946BBE1E-383E-4942-970E-49D6FCDE4D82}" type="parTrans" cxnId="{DDC478EE-0FC2-45E4-8218-D7461DC7BC9C}">
      <dgm:prSet/>
      <dgm:spPr/>
      <dgm:t>
        <a:bodyPr/>
        <a:lstStyle/>
        <a:p>
          <a:endParaRPr lang="en-US"/>
        </a:p>
      </dgm:t>
    </dgm:pt>
    <dgm:pt modelId="{1FD18DFD-1859-4DC7-B987-9CCF1C39DC9D}" type="sibTrans" cxnId="{DDC478EE-0FC2-45E4-8218-D7461DC7BC9C}">
      <dgm:prSet/>
      <dgm:spPr/>
      <dgm:t>
        <a:bodyPr/>
        <a:lstStyle/>
        <a:p>
          <a:endParaRPr lang="en-US"/>
        </a:p>
      </dgm:t>
    </dgm:pt>
    <dgm:pt modelId="{B58DE8F4-0D2A-4B77-A04E-57E28347F4B6}">
      <dgm:prSet/>
      <dgm:spPr/>
      <dgm:t>
        <a:bodyPr/>
        <a:lstStyle/>
        <a:p>
          <a:pPr rtl="0"/>
          <a:r>
            <a:rPr lang="en-US" dirty="0" smtClean="0"/>
            <a:t>9. Clinicians should irrigate copiously, recapitulate &amp; re-irrigate after each instrument size.</a:t>
          </a:r>
          <a:endParaRPr lang="en-US" dirty="0"/>
        </a:p>
      </dgm:t>
    </dgm:pt>
    <dgm:pt modelId="{9A69012B-7C41-448F-AB52-162E0C838FF1}" type="parTrans" cxnId="{09B33645-D096-409E-921E-1558C0633F65}">
      <dgm:prSet/>
      <dgm:spPr/>
      <dgm:t>
        <a:bodyPr/>
        <a:lstStyle/>
        <a:p>
          <a:endParaRPr lang="en-US"/>
        </a:p>
      </dgm:t>
    </dgm:pt>
    <dgm:pt modelId="{5AB09850-5C7B-48C9-99A1-F2D2C342B6EB}" type="sibTrans" cxnId="{09B33645-D096-409E-921E-1558C0633F65}">
      <dgm:prSet/>
      <dgm:spPr/>
      <dgm:t>
        <a:bodyPr/>
        <a:lstStyle/>
        <a:p>
          <a:endParaRPr lang="en-US"/>
        </a:p>
      </dgm:t>
    </dgm:pt>
    <dgm:pt modelId="{5E03D087-72CC-4FED-9F60-BB23A4B256A7}">
      <dgm:prSet/>
      <dgm:spPr/>
      <dgm:t>
        <a:bodyPr/>
        <a:lstStyle/>
        <a:p>
          <a:pPr rtl="0"/>
          <a:r>
            <a:rPr lang="en-US" dirty="0" smtClean="0"/>
            <a:t>10. Besides using an aspirator, Grossman suggested the use of a gauze sponge held against the tooth to absorb the backflow of the </a:t>
          </a:r>
          <a:r>
            <a:rPr lang="en-US" dirty="0" err="1" smtClean="0"/>
            <a:t>irrigant</a:t>
          </a:r>
          <a:r>
            <a:rPr lang="en-US" dirty="0" smtClean="0"/>
            <a:t>. </a:t>
          </a:r>
          <a:endParaRPr lang="en-US" dirty="0"/>
        </a:p>
      </dgm:t>
    </dgm:pt>
    <dgm:pt modelId="{CE5C76F0-CA82-48F2-8A7D-DBF85848AD46}" type="parTrans" cxnId="{D4959829-ECB0-4F9A-8640-88E0F82974D6}">
      <dgm:prSet/>
      <dgm:spPr/>
      <dgm:t>
        <a:bodyPr/>
        <a:lstStyle/>
        <a:p>
          <a:endParaRPr lang="en-US"/>
        </a:p>
      </dgm:t>
    </dgm:pt>
    <dgm:pt modelId="{144D46E3-455B-42C5-915A-3C9355B3C675}" type="sibTrans" cxnId="{D4959829-ECB0-4F9A-8640-88E0F82974D6}">
      <dgm:prSet/>
      <dgm:spPr/>
      <dgm:t>
        <a:bodyPr/>
        <a:lstStyle/>
        <a:p>
          <a:endParaRPr lang="en-US"/>
        </a:p>
      </dgm:t>
    </dgm:pt>
    <dgm:pt modelId="{4EB6656A-0913-4BD7-AAD9-9D26E441D179}">
      <dgm:prSet/>
      <dgm:spPr/>
      <dgm:t>
        <a:bodyPr/>
        <a:lstStyle/>
        <a:p>
          <a:pPr rtl="0"/>
          <a:r>
            <a:rPr lang="en-US" dirty="0" smtClean="0"/>
            <a:t>11. Once the shaping &amp; cleaning is accomplished, the </a:t>
          </a:r>
          <a:r>
            <a:rPr lang="en-US" dirty="0" err="1" smtClean="0"/>
            <a:t>irrigant</a:t>
          </a:r>
          <a:r>
            <a:rPr lang="en-US" dirty="0" smtClean="0"/>
            <a:t> is aspirated from the canal with syringes &amp; subsequently dried with paper points.</a:t>
          </a:r>
          <a:endParaRPr lang="en-US" dirty="0"/>
        </a:p>
      </dgm:t>
    </dgm:pt>
    <dgm:pt modelId="{F8E874F1-98DF-436C-B88B-406A677EA081}" type="parTrans" cxnId="{436DE7F0-3B61-41CE-BC8D-60FF9EF3C17A}">
      <dgm:prSet/>
      <dgm:spPr/>
      <dgm:t>
        <a:bodyPr/>
        <a:lstStyle/>
        <a:p>
          <a:endParaRPr lang="en-US"/>
        </a:p>
      </dgm:t>
    </dgm:pt>
    <dgm:pt modelId="{4ED1EC80-D540-4245-80B0-F4829CB31100}" type="sibTrans" cxnId="{436DE7F0-3B61-41CE-BC8D-60FF9EF3C17A}">
      <dgm:prSet/>
      <dgm:spPr/>
      <dgm:t>
        <a:bodyPr/>
        <a:lstStyle/>
        <a:p>
          <a:endParaRPr lang="en-US"/>
        </a:p>
      </dgm:t>
    </dgm:pt>
    <dgm:pt modelId="{6847A684-A518-4FBB-8FBF-115BE2B2D51A}" type="pres">
      <dgm:prSet presAssocID="{CCF597DB-D61F-4E51-8D54-3329BA365A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A03236-F9D0-4141-9132-BA595DBF17D4}" type="pres">
      <dgm:prSet presAssocID="{CBCC1798-91EE-42CF-81B4-EDF030EB07A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DBA887-E37C-48B4-A684-96F2DE6E8DE1}" type="pres">
      <dgm:prSet presAssocID="{2CD11A1B-4FBD-4E83-8E61-6131EE498363}" presName="spacer" presStyleCnt="0"/>
      <dgm:spPr/>
    </dgm:pt>
    <dgm:pt modelId="{D31016C8-29C6-47DA-9982-7B0D83ADAEB7}" type="pres">
      <dgm:prSet presAssocID="{B67C128E-4835-45B9-B529-27715E09B03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91AC4-1C17-49E7-8596-F32B40C5C523}" type="pres">
      <dgm:prSet presAssocID="{3DC3FBF2-BD90-45B6-A221-840553195A7B}" presName="spacer" presStyleCnt="0"/>
      <dgm:spPr/>
    </dgm:pt>
    <dgm:pt modelId="{CB16D0AF-61C3-4E9C-86DE-5B4882FA80B9}" type="pres">
      <dgm:prSet presAssocID="{27188FC9-F82C-41EE-848D-C5024E0C595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5FAD5-CCEA-4CA5-902E-1445D98BA857}" type="pres">
      <dgm:prSet presAssocID="{1FD18DFD-1859-4DC7-B987-9CCF1C39DC9D}" presName="spacer" presStyleCnt="0"/>
      <dgm:spPr/>
    </dgm:pt>
    <dgm:pt modelId="{A8E4A125-0584-4FE6-9F18-55A5408F43E6}" type="pres">
      <dgm:prSet presAssocID="{B58DE8F4-0D2A-4B77-A04E-57E28347F4B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E84AE-7DB8-476C-843B-86390B19E7C9}" type="pres">
      <dgm:prSet presAssocID="{5AB09850-5C7B-48C9-99A1-F2D2C342B6EB}" presName="spacer" presStyleCnt="0"/>
      <dgm:spPr/>
    </dgm:pt>
    <dgm:pt modelId="{38349C52-C0CA-4410-B767-4BB7AECF973A}" type="pres">
      <dgm:prSet presAssocID="{5E03D087-72CC-4FED-9F60-BB23A4B256A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5AF6F-753E-4B39-834A-33E7814BB328}" type="pres">
      <dgm:prSet presAssocID="{144D46E3-455B-42C5-915A-3C9355B3C675}" presName="spacer" presStyleCnt="0"/>
      <dgm:spPr/>
    </dgm:pt>
    <dgm:pt modelId="{E106D4FE-F90C-441D-A15A-BE07F58E85A1}" type="pres">
      <dgm:prSet presAssocID="{4EB6656A-0913-4BD7-AAD9-9D26E441D17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804501-A895-4EC2-B762-E226EC98E74C}" type="presOf" srcId="{4EB6656A-0913-4BD7-AAD9-9D26E441D179}" destId="{E106D4FE-F90C-441D-A15A-BE07F58E85A1}" srcOrd="0" destOrd="0" presId="urn:microsoft.com/office/officeart/2005/8/layout/vList2"/>
    <dgm:cxn modelId="{DDC478EE-0FC2-45E4-8218-D7461DC7BC9C}" srcId="{CCF597DB-D61F-4E51-8D54-3329BA365A2E}" destId="{27188FC9-F82C-41EE-848D-C5024E0C595A}" srcOrd="2" destOrd="0" parTransId="{946BBE1E-383E-4942-970E-49D6FCDE4D82}" sibTransId="{1FD18DFD-1859-4DC7-B987-9CCF1C39DC9D}"/>
    <dgm:cxn modelId="{F992376B-A1AB-44F0-B040-169386D5DC33}" type="presOf" srcId="{B67C128E-4835-45B9-B529-27715E09B039}" destId="{D31016C8-29C6-47DA-9982-7B0D83ADAEB7}" srcOrd="0" destOrd="0" presId="urn:microsoft.com/office/officeart/2005/8/layout/vList2"/>
    <dgm:cxn modelId="{1921B607-FBF2-4AF4-96CB-6BA96A6F1C4C}" type="presOf" srcId="{5E03D087-72CC-4FED-9F60-BB23A4B256A7}" destId="{38349C52-C0CA-4410-B767-4BB7AECF973A}" srcOrd="0" destOrd="0" presId="urn:microsoft.com/office/officeart/2005/8/layout/vList2"/>
    <dgm:cxn modelId="{C3A4E450-25AF-49F2-A5AE-A1580A0C39E8}" type="presOf" srcId="{27188FC9-F82C-41EE-848D-C5024E0C595A}" destId="{CB16D0AF-61C3-4E9C-86DE-5B4882FA80B9}" srcOrd="0" destOrd="0" presId="urn:microsoft.com/office/officeart/2005/8/layout/vList2"/>
    <dgm:cxn modelId="{3FB83CF8-06E4-4C6E-B8C4-F02660C11697}" srcId="{CCF597DB-D61F-4E51-8D54-3329BA365A2E}" destId="{B67C128E-4835-45B9-B529-27715E09B039}" srcOrd="1" destOrd="0" parTransId="{AAB0DFB8-A6EC-4C4F-9D34-2FE27D9392C9}" sibTransId="{3DC3FBF2-BD90-45B6-A221-840553195A7B}"/>
    <dgm:cxn modelId="{17BF5723-5D90-49E9-BC01-8D2FE8966411}" type="presOf" srcId="{B58DE8F4-0D2A-4B77-A04E-57E28347F4B6}" destId="{A8E4A125-0584-4FE6-9F18-55A5408F43E6}" srcOrd="0" destOrd="0" presId="urn:microsoft.com/office/officeart/2005/8/layout/vList2"/>
    <dgm:cxn modelId="{09B33645-D096-409E-921E-1558C0633F65}" srcId="{CCF597DB-D61F-4E51-8D54-3329BA365A2E}" destId="{B58DE8F4-0D2A-4B77-A04E-57E28347F4B6}" srcOrd="3" destOrd="0" parTransId="{9A69012B-7C41-448F-AB52-162E0C838FF1}" sibTransId="{5AB09850-5C7B-48C9-99A1-F2D2C342B6EB}"/>
    <dgm:cxn modelId="{D4959829-ECB0-4F9A-8640-88E0F82974D6}" srcId="{CCF597DB-D61F-4E51-8D54-3329BA365A2E}" destId="{5E03D087-72CC-4FED-9F60-BB23A4B256A7}" srcOrd="4" destOrd="0" parTransId="{CE5C76F0-CA82-48F2-8A7D-DBF85848AD46}" sibTransId="{144D46E3-455B-42C5-915A-3C9355B3C675}"/>
    <dgm:cxn modelId="{AB0BDD5C-7D46-43CF-AA5C-8B5D2AF04380}" srcId="{CCF597DB-D61F-4E51-8D54-3329BA365A2E}" destId="{CBCC1798-91EE-42CF-81B4-EDF030EB07AA}" srcOrd="0" destOrd="0" parTransId="{5A36EAA4-E39D-4FCF-A340-BCCB53F0D683}" sibTransId="{2CD11A1B-4FBD-4E83-8E61-6131EE498363}"/>
    <dgm:cxn modelId="{436DE7F0-3B61-41CE-BC8D-60FF9EF3C17A}" srcId="{CCF597DB-D61F-4E51-8D54-3329BA365A2E}" destId="{4EB6656A-0913-4BD7-AAD9-9D26E441D179}" srcOrd="5" destOrd="0" parTransId="{F8E874F1-98DF-436C-B88B-406A677EA081}" sibTransId="{4ED1EC80-D540-4245-80B0-F4829CB31100}"/>
    <dgm:cxn modelId="{58385A16-862D-42B5-BE47-83A4D201638B}" type="presOf" srcId="{CCF597DB-D61F-4E51-8D54-3329BA365A2E}" destId="{6847A684-A518-4FBB-8FBF-115BE2B2D51A}" srcOrd="0" destOrd="0" presId="urn:microsoft.com/office/officeart/2005/8/layout/vList2"/>
    <dgm:cxn modelId="{EA2B17AB-0A72-47DF-9B22-8BB43E8AB3A5}" type="presOf" srcId="{CBCC1798-91EE-42CF-81B4-EDF030EB07AA}" destId="{3FA03236-F9D0-4141-9132-BA595DBF17D4}" srcOrd="0" destOrd="0" presId="urn:microsoft.com/office/officeart/2005/8/layout/vList2"/>
    <dgm:cxn modelId="{E31CCC2D-591A-4010-A034-210D4DB2C2FD}" type="presParOf" srcId="{6847A684-A518-4FBB-8FBF-115BE2B2D51A}" destId="{3FA03236-F9D0-4141-9132-BA595DBF17D4}" srcOrd="0" destOrd="0" presId="urn:microsoft.com/office/officeart/2005/8/layout/vList2"/>
    <dgm:cxn modelId="{D3C1F185-7B15-44B1-9EC0-0FF618FB2141}" type="presParOf" srcId="{6847A684-A518-4FBB-8FBF-115BE2B2D51A}" destId="{4EDBA887-E37C-48B4-A684-96F2DE6E8DE1}" srcOrd="1" destOrd="0" presId="urn:microsoft.com/office/officeart/2005/8/layout/vList2"/>
    <dgm:cxn modelId="{72CB6769-7F7E-4FEC-A93F-B988F1922A8B}" type="presParOf" srcId="{6847A684-A518-4FBB-8FBF-115BE2B2D51A}" destId="{D31016C8-29C6-47DA-9982-7B0D83ADAEB7}" srcOrd="2" destOrd="0" presId="urn:microsoft.com/office/officeart/2005/8/layout/vList2"/>
    <dgm:cxn modelId="{159C2156-F87F-4A10-87F2-1D0893AE903F}" type="presParOf" srcId="{6847A684-A518-4FBB-8FBF-115BE2B2D51A}" destId="{FF491AC4-1C17-49E7-8596-F32B40C5C523}" srcOrd="3" destOrd="0" presId="urn:microsoft.com/office/officeart/2005/8/layout/vList2"/>
    <dgm:cxn modelId="{D57DB6EF-F88D-48C8-ACB5-4CDA6EDF4D2F}" type="presParOf" srcId="{6847A684-A518-4FBB-8FBF-115BE2B2D51A}" destId="{CB16D0AF-61C3-4E9C-86DE-5B4882FA80B9}" srcOrd="4" destOrd="0" presId="urn:microsoft.com/office/officeart/2005/8/layout/vList2"/>
    <dgm:cxn modelId="{9E97A485-CCAF-4A40-A823-DCD1453D3D5F}" type="presParOf" srcId="{6847A684-A518-4FBB-8FBF-115BE2B2D51A}" destId="{A125FAD5-CCEA-4CA5-902E-1445D98BA857}" srcOrd="5" destOrd="0" presId="urn:microsoft.com/office/officeart/2005/8/layout/vList2"/>
    <dgm:cxn modelId="{E17653F2-F1AD-4BFA-86CA-8BCB1F027B96}" type="presParOf" srcId="{6847A684-A518-4FBB-8FBF-115BE2B2D51A}" destId="{A8E4A125-0584-4FE6-9F18-55A5408F43E6}" srcOrd="6" destOrd="0" presId="urn:microsoft.com/office/officeart/2005/8/layout/vList2"/>
    <dgm:cxn modelId="{E820F9C8-F713-469A-A934-4E23A6BBD620}" type="presParOf" srcId="{6847A684-A518-4FBB-8FBF-115BE2B2D51A}" destId="{6EEE84AE-7DB8-476C-843B-86390B19E7C9}" srcOrd="7" destOrd="0" presId="urn:microsoft.com/office/officeart/2005/8/layout/vList2"/>
    <dgm:cxn modelId="{161191AA-DA38-48CD-8B47-D0D1A3A1C316}" type="presParOf" srcId="{6847A684-A518-4FBB-8FBF-115BE2B2D51A}" destId="{38349C52-C0CA-4410-B767-4BB7AECF973A}" srcOrd="8" destOrd="0" presId="urn:microsoft.com/office/officeart/2005/8/layout/vList2"/>
    <dgm:cxn modelId="{B93E272B-B8FE-4673-8C7B-BA10B970FA37}" type="presParOf" srcId="{6847A684-A518-4FBB-8FBF-115BE2B2D51A}" destId="{1285AF6F-753E-4B39-834A-33E7814BB328}" srcOrd="9" destOrd="0" presId="urn:microsoft.com/office/officeart/2005/8/layout/vList2"/>
    <dgm:cxn modelId="{9BCDE139-7B25-4810-9F73-67716C8B2AF6}" type="presParOf" srcId="{6847A684-A518-4FBB-8FBF-115BE2B2D51A}" destId="{E106D4FE-F90C-441D-A15A-BE07F58E85A1}" srcOrd="10" destOrd="0" presId="urn:microsoft.com/office/officeart/2005/8/layout/vList2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1080C85-CE6E-4C61-80C6-40EA89145F7D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50A9CE4-8CB8-40B1-9053-D97DD045C53B}">
      <dgm:prSet/>
      <dgm:spPr/>
      <dgm:t>
        <a:bodyPr/>
        <a:lstStyle/>
        <a:p>
          <a:pPr rtl="0"/>
          <a:r>
            <a:rPr lang="en-US" dirty="0" smtClean="0"/>
            <a:t>It is a negative pressure irrigation system  found to increase the efficiency of irrigation at the working length to avoid extrusion and complications </a:t>
          </a:r>
          <a:endParaRPr lang="en-US" dirty="0"/>
        </a:p>
      </dgm:t>
    </dgm:pt>
    <dgm:pt modelId="{D098A1D6-7471-4883-8845-B71A4EF35A41}" type="parTrans" cxnId="{69DCEADD-87C5-4BC0-A6B6-406935C9888E}">
      <dgm:prSet/>
      <dgm:spPr/>
      <dgm:t>
        <a:bodyPr/>
        <a:lstStyle/>
        <a:p>
          <a:endParaRPr lang="en-US"/>
        </a:p>
      </dgm:t>
    </dgm:pt>
    <dgm:pt modelId="{3F5816C8-309C-4C8D-B391-79A9D0F61AB5}" type="sibTrans" cxnId="{69DCEADD-87C5-4BC0-A6B6-406935C9888E}">
      <dgm:prSet/>
      <dgm:spPr/>
      <dgm:t>
        <a:bodyPr/>
        <a:lstStyle/>
        <a:p>
          <a:endParaRPr lang="en-US"/>
        </a:p>
      </dgm:t>
    </dgm:pt>
    <dgm:pt modelId="{112B315A-D64E-4310-863F-EFCF2F368F2A}">
      <dgm:prSet/>
      <dgm:spPr/>
      <dgm:t>
        <a:bodyPr/>
        <a:lstStyle/>
        <a:p>
          <a:pPr rtl="0"/>
          <a:r>
            <a:rPr lang="en-US" dirty="0" smtClean="0"/>
            <a:t>Using a combination of a macro &amp; micro </a:t>
          </a:r>
          <a:r>
            <a:rPr lang="en-US" dirty="0" err="1" smtClean="0"/>
            <a:t>cannula</a:t>
          </a:r>
          <a:r>
            <a:rPr lang="en-US" dirty="0" smtClean="0"/>
            <a:t> attached to the suction device </a:t>
          </a:r>
          <a:endParaRPr lang="en-US" dirty="0"/>
        </a:p>
      </dgm:t>
    </dgm:pt>
    <dgm:pt modelId="{AE39BD14-A7D5-4F9B-9A7B-D731E847BB57}" type="parTrans" cxnId="{7E8617CA-1462-441E-AB5D-2686D63A518C}">
      <dgm:prSet/>
      <dgm:spPr/>
      <dgm:t>
        <a:bodyPr/>
        <a:lstStyle/>
        <a:p>
          <a:endParaRPr lang="en-US"/>
        </a:p>
      </dgm:t>
    </dgm:pt>
    <dgm:pt modelId="{D2645FF9-347F-48A0-B8BA-9F2D3B721026}" type="sibTrans" cxnId="{7E8617CA-1462-441E-AB5D-2686D63A518C}">
      <dgm:prSet/>
      <dgm:spPr/>
      <dgm:t>
        <a:bodyPr/>
        <a:lstStyle/>
        <a:p>
          <a:endParaRPr lang="en-US"/>
        </a:p>
      </dgm:t>
    </dgm:pt>
    <dgm:pt modelId="{17E06887-392B-4A7F-9A90-750A0E240A18}">
      <dgm:prSet/>
      <dgm:spPr/>
      <dgm:t>
        <a:bodyPr/>
        <a:lstStyle/>
        <a:p>
          <a:pPr rtl="0"/>
          <a:r>
            <a:rPr lang="en-US" dirty="0" err="1" smtClean="0"/>
            <a:t>Irrigant</a:t>
          </a:r>
          <a:r>
            <a:rPr lang="en-US" dirty="0" smtClean="0"/>
            <a:t> introduced into the pulp chamber by the master delivery tip pulled by negative pressure down the canal into the tip of the </a:t>
          </a:r>
          <a:r>
            <a:rPr lang="en-US" dirty="0" err="1" smtClean="0"/>
            <a:t>cannula</a:t>
          </a:r>
          <a:r>
            <a:rPr lang="en-US" dirty="0" smtClean="0"/>
            <a:t> &amp; removed through the suction hose – </a:t>
          </a:r>
          <a:r>
            <a:rPr lang="en-US" dirty="0" err="1" smtClean="0"/>
            <a:t>aviods</a:t>
          </a:r>
          <a:r>
            <a:rPr lang="en-US" dirty="0" smtClean="0"/>
            <a:t> the entrapment of air &amp; also safety delivers </a:t>
          </a:r>
          <a:r>
            <a:rPr lang="en-US" dirty="0" err="1" smtClean="0"/>
            <a:t>irrigant</a:t>
          </a:r>
          <a:r>
            <a:rPr lang="en-US" dirty="0" smtClean="0"/>
            <a:t> </a:t>
          </a:r>
          <a:r>
            <a:rPr lang="en-US" dirty="0" err="1" smtClean="0"/>
            <a:t>uptil</a:t>
          </a:r>
          <a:r>
            <a:rPr lang="en-US" dirty="0" smtClean="0"/>
            <a:t> the working length </a:t>
          </a:r>
          <a:endParaRPr lang="en-US" dirty="0"/>
        </a:p>
      </dgm:t>
    </dgm:pt>
    <dgm:pt modelId="{4F84CE17-23B3-45AA-B6C8-49F2FB2995AD}" type="parTrans" cxnId="{E29B32AA-188F-4FC1-86DB-6DA08BAC0AC9}">
      <dgm:prSet/>
      <dgm:spPr/>
      <dgm:t>
        <a:bodyPr/>
        <a:lstStyle/>
        <a:p>
          <a:endParaRPr lang="en-US"/>
        </a:p>
      </dgm:t>
    </dgm:pt>
    <dgm:pt modelId="{76DEA3C9-A572-4AA8-BC1A-1110C747EC33}" type="sibTrans" cxnId="{E29B32AA-188F-4FC1-86DB-6DA08BAC0AC9}">
      <dgm:prSet/>
      <dgm:spPr/>
      <dgm:t>
        <a:bodyPr/>
        <a:lstStyle/>
        <a:p>
          <a:endParaRPr lang="en-US"/>
        </a:p>
      </dgm:t>
    </dgm:pt>
    <dgm:pt modelId="{2BD7C65B-C30D-4FA4-B2FD-C78BC3FF03D4}" type="pres">
      <dgm:prSet presAssocID="{01080C85-CE6E-4C61-80C6-40EA89145F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248B69-0AB9-4EB2-8980-CA2992E61CB8}" type="pres">
      <dgm:prSet presAssocID="{150A9CE4-8CB8-40B1-9053-D97DD045C53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116AF-1BE6-452A-921E-7E230C62DBD5}" type="pres">
      <dgm:prSet presAssocID="{3F5816C8-309C-4C8D-B391-79A9D0F61AB5}" presName="spacer" presStyleCnt="0"/>
      <dgm:spPr/>
    </dgm:pt>
    <dgm:pt modelId="{721CE8A6-5798-4E58-A2E7-1B87D97D8781}" type="pres">
      <dgm:prSet presAssocID="{112B315A-D64E-4310-863F-EFCF2F368F2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407BF-ED26-4BB2-9F53-9F2833FB6CDD}" type="pres">
      <dgm:prSet presAssocID="{D2645FF9-347F-48A0-B8BA-9F2D3B721026}" presName="spacer" presStyleCnt="0"/>
      <dgm:spPr/>
    </dgm:pt>
    <dgm:pt modelId="{333A8DA0-B5AF-4711-BC01-0668ADFAE404}" type="pres">
      <dgm:prSet presAssocID="{17E06887-392B-4A7F-9A90-750A0E240A1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73659-1C8F-41E9-8C50-6A0F6EDC1B44}" type="presOf" srcId="{112B315A-D64E-4310-863F-EFCF2F368F2A}" destId="{721CE8A6-5798-4E58-A2E7-1B87D97D8781}" srcOrd="0" destOrd="0" presId="urn:microsoft.com/office/officeart/2005/8/layout/vList2"/>
    <dgm:cxn modelId="{7E8617CA-1462-441E-AB5D-2686D63A518C}" srcId="{01080C85-CE6E-4C61-80C6-40EA89145F7D}" destId="{112B315A-D64E-4310-863F-EFCF2F368F2A}" srcOrd="1" destOrd="0" parTransId="{AE39BD14-A7D5-4F9B-9A7B-D731E847BB57}" sibTransId="{D2645FF9-347F-48A0-B8BA-9F2D3B721026}"/>
    <dgm:cxn modelId="{153E5425-EC81-4A6C-A50B-019DDFD232ED}" type="presOf" srcId="{17E06887-392B-4A7F-9A90-750A0E240A18}" destId="{333A8DA0-B5AF-4711-BC01-0668ADFAE404}" srcOrd="0" destOrd="0" presId="urn:microsoft.com/office/officeart/2005/8/layout/vList2"/>
    <dgm:cxn modelId="{A3F9EBE7-FE29-42C2-B3D2-DF23A22FD74E}" type="presOf" srcId="{01080C85-CE6E-4C61-80C6-40EA89145F7D}" destId="{2BD7C65B-C30D-4FA4-B2FD-C78BC3FF03D4}" srcOrd="0" destOrd="0" presId="urn:microsoft.com/office/officeart/2005/8/layout/vList2"/>
    <dgm:cxn modelId="{69DCEADD-87C5-4BC0-A6B6-406935C9888E}" srcId="{01080C85-CE6E-4C61-80C6-40EA89145F7D}" destId="{150A9CE4-8CB8-40B1-9053-D97DD045C53B}" srcOrd="0" destOrd="0" parTransId="{D098A1D6-7471-4883-8845-B71A4EF35A41}" sibTransId="{3F5816C8-309C-4C8D-B391-79A9D0F61AB5}"/>
    <dgm:cxn modelId="{E29B32AA-188F-4FC1-86DB-6DA08BAC0AC9}" srcId="{01080C85-CE6E-4C61-80C6-40EA89145F7D}" destId="{17E06887-392B-4A7F-9A90-750A0E240A18}" srcOrd="2" destOrd="0" parTransId="{4F84CE17-23B3-45AA-B6C8-49F2FB2995AD}" sibTransId="{76DEA3C9-A572-4AA8-BC1A-1110C747EC33}"/>
    <dgm:cxn modelId="{7C731DDD-E0DA-4EC4-9AD2-B06EDA42E0A5}" type="presOf" srcId="{150A9CE4-8CB8-40B1-9053-D97DD045C53B}" destId="{02248B69-0AB9-4EB2-8980-CA2992E61CB8}" srcOrd="0" destOrd="0" presId="urn:microsoft.com/office/officeart/2005/8/layout/vList2"/>
    <dgm:cxn modelId="{51543CAD-EE6C-4CFC-B22E-CCEB8521264B}" type="presParOf" srcId="{2BD7C65B-C30D-4FA4-B2FD-C78BC3FF03D4}" destId="{02248B69-0AB9-4EB2-8980-CA2992E61CB8}" srcOrd="0" destOrd="0" presId="urn:microsoft.com/office/officeart/2005/8/layout/vList2"/>
    <dgm:cxn modelId="{60AE2BE9-2486-4C0E-9603-B4AA6C7C9775}" type="presParOf" srcId="{2BD7C65B-C30D-4FA4-B2FD-C78BC3FF03D4}" destId="{D68116AF-1BE6-452A-921E-7E230C62DBD5}" srcOrd="1" destOrd="0" presId="urn:microsoft.com/office/officeart/2005/8/layout/vList2"/>
    <dgm:cxn modelId="{BBFA1697-9DF2-45CD-A814-31A199F6F6B6}" type="presParOf" srcId="{2BD7C65B-C30D-4FA4-B2FD-C78BC3FF03D4}" destId="{721CE8A6-5798-4E58-A2E7-1B87D97D8781}" srcOrd="2" destOrd="0" presId="urn:microsoft.com/office/officeart/2005/8/layout/vList2"/>
    <dgm:cxn modelId="{D8A2A6CC-8835-49B1-8AA8-4736EF8CE13A}" type="presParOf" srcId="{2BD7C65B-C30D-4FA4-B2FD-C78BC3FF03D4}" destId="{D06407BF-ED26-4BB2-9F53-9F2833FB6CDD}" srcOrd="3" destOrd="0" presId="urn:microsoft.com/office/officeart/2005/8/layout/vList2"/>
    <dgm:cxn modelId="{48838125-6342-48CF-8C8D-75091646AC86}" type="presParOf" srcId="{2BD7C65B-C30D-4FA4-B2FD-C78BC3FF03D4}" destId="{333A8DA0-B5AF-4711-BC01-0668ADFAE404}" srcOrd="4" destOrd="0" presId="urn:microsoft.com/office/officeart/2005/8/layout/vList2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A32F687-E16D-4398-BDB2-30BC06ADAC0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9332DB-AD3B-43D6-98CA-3710E4C1521B}">
      <dgm:prSet/>
      <dgm:spPr/>
      <dgm:t>
        <a:bodyPr/>
        <a:lstStyle/>
        <a:p>
          <a:pPr rtl="0"/>
          <a:r>
            <a:rPr lang="en-US" dirty="0" smtClean="0"/>
            <a:t>At the US Navy Dental Center, Martin &amp; Cunningham developed a system which used </a:t>
          </a:r>
          <a:r>
            <a:rPr lang="en-US" dirty="0" err="1" smtClean="0"/>
            <a:t>ultrasonics</a:t>
          </a:r>
          <a:r>
            <a:rPr lang="en-US" dirty="0" smtClean="0"/>
            <a:t> for preparing the root canal.</a:t>
          </a:r>
          <a:endParaRPr lang="en-US" dirty="0"/>
        </a:p>
      </dgm:t>
    </dgm:pt>
    <dgm:pt modelId="{C15FC779-FA8E-4313-BE5D-97466634893D}" type="parTrans" cxnId="{E8B8CE2A-509B-4A30-B694-F13F5E0ADC6F}">
      <dgm:prSet/>
      <dgm:spPr/>
      <dgm:t>
        <a:bodyPr/>
        <a:lstStyle/>
        <a:p>
          <a:endParaRPr lang="en-US"/>
        </a:p>
      </dgm:t>
    </dgm:pt>
    <dgm:pt modelId="{B455B371-E28D-4731-9268-A0E408859E75}" type="sibTrans" cxnId="{E8B8CE2A-509B-4A30-B694-F13F5E0ADC6F}">
      <dgm:prSet/>
      <dgm:spPr/>
      <dgm:t>
        <a:bodyPr/>
        <a:lstStyle/>
        <a:p>
          <a:endParaRPr lang="en-US"/>
        </a:p>
      </dgm:t>
    </dgm:pt>
    <dgm:pt modelId="{DC094A0A-8D6C-4013-8B95-9FDCB5CBCDF0}">
      <dgm:prSet/>
      <dgm:spPr/>
      <dgm:t>
        <a:bodyPr/>
        <a:lstStyle/>
        <a:p>
          <a:pPr rtl="0"/>
          <a:r>
            <a:rPr lang="en-US" dirty="0" smtClean="0"/>
            <a:t>The power source they employed was a </a:t>
          </a:r>
          <a:r>
            <a:rPr lang="en-US" dirty="0" err="1" smtClean="0"/>
            <a:t>magnetostrictive</a:t>
          </a:r>
          <a:r>
            <a:rPr lang="en-US" dirty="0" smtClean="0"/>
            <a:t> unit.  Recently piezoelectric units have also been used.</a:t>
          </a:r>
          <a:endParaRPr lang="en-US" dirty="0"/>
        </a:p>
      </dgm:t>
    </dgm:pt>
    <dgm:pt modelId="{D773CE72-BD6A-4D9F-A1E3-41A2B6A211BE}" type="parTrans" cxnId="{A8C00AFF-06E0-47D5-9B61-4DEE1B5D239B}">
      <dgm:prSet/>
      <dgm:spPr/>
      <dgm:t>
        <a:bodyPr/>
        <a:lstStyle/>
        <a:p>
          <a:endParaRPr lang="en-US"/>
        </a:p>
      </dgm:t>
    </dgm:pt>
    <dgm:pt modelId="{58B083B5-0228-45BD-A4FE-F93344C9CC2D}" type="sibTrans" cxnId="{A8C00AFF-06E0-47D5-9B61-4DEE1B5D239B}">
      <dgm:prSet/>
      <dgm:spPr/>
      <dgm:t>
        <a:bodyPr/>
        <a:lstStyle/>
        <a:p>
          <a:endParaRPr lang="en-US"/>
        </a:p>
      </dgm:t>
    </dgm:pt>
    <dgm:pt modelId="{B9F5645F-9D77-4E1C-903E-E3C86F1E6E72}">
      <dgm:prSet/>
      <dgm:spPr/>
      <dgm:t>
        <a:bodyPr/>
        <a:lstStyle/>
        <a:p>
          <a:pPr rtl="0"/>
          <a:r>
            <a:rPr lang="en-US" dirty="0" smtClean="0"/>
            <a:t>This technique was termed a “SYNERGISTIC SYSTEM” because the instrument abrades dentin delivers a copious flow of </a:t>
          </a:r>
          <a:r>
            <a:rPr lang="en-US" dirty="0" err="1" smtClean="0"/>
            <a:t>irrigant</a:t>
          </a:r>
          <a:r>
            <a:rPr lang="en-US" dirty="0" smtClean="0"/>
            <a:t> to the tip of the instrument</a:t>
          </a:r>
          <a:endParaRPr lang="en-US" dirty="0"/>
        </a:p>
      </dgm:t>
    </dgm:pt>
    <dgm:pt modelId="{6A25B151-6824-47F8-B6C0-AB331BF277CC}" type="parTrans" cxnId="{821C52F8-7751-416B-84AE-A2F4EC52D004}">
      <dgm:prSet/>
      <dgm:spPr/>
      <dgm:t>
        <a:bodyPr/>
        <a:lstStyle/>
        <a:p>
          <a:endParaRPr lang="en-US"/>
        </a:p>
      </dgm:t>
    </dgm:pt>
    <dgm:pt modelId="{771F8547-C423-47A6-A66E-AC2FC7161F67}" type="sibTrans" cxnId="{821C52F8-7751-416B-84AE-A2F4EC52D004}">
      <dgm:prSet/>
      <dgm:spPr/>
      <dgm:t>
        <a:bodyPr/>
        <a:lstStyle/>
        <a:p>
          <a:endParaRPr lang="en-US"/>
        </a:p>
      </dgm:t>
    </dgm:pt>
    <dgm:pt modelId="{A284A637-5266-490A-9C72-A2F1B405E72E}">
      <dgm:prSet/>
      <dgm:spPr/>
      <dgm:t>
        <a:bodyPr/>
        <a:lstStyle/>
        <a:p>
          <a:pPr rtl="0"/>
          <a:r>
            <a:rPr lang="en-US" dirty="0" smtClean="0"/>
            <a:t>The instrument tip is moved 0.001-0.004 of an inch through a push pull motion of the </a:t>
          </a:r>
          <a:r>
            <a:rPr lang="en-US" dirty="0" err="1" smtClean="0"/>
            <a:t>handpiece</a:t>
          </a:r>
          <a:r>
            <a:rPr lang="en-US" dirty="0" smtClean="0"/>
            <a:t> at a frequency of 20-25 thousand Hz</a:t>
          </a:r>
          <a:endParaRPr lang="en-US" dirty="0"/>
        </a:p>
      </dgm:t>
    </dgm:pt>
    <dgm:pt modelId="{7913693F-7DC2-4D08-8046-EE292DFBFCD0}" type="parTrans" cxnId="{B669C3A7-93FB-4DE8-B05E-E9DF5D0A8541}">
      <dgm:prSet/>
      <dgm:spPr/>
      <dgm:t>
        <a:bodyPr/>
        <a:lstStyle/>
        <a:p>
          <a:endParaRPr lang="en-US"/>
        </a:p>
      </dgm:t>
    </dgm:pt>
    <dgm:pt modelId="{C484A7DF-CF0F-4A0C-9F22-07B54EB41D7A}" type="sibTrans" cxnId="{B669C3A7-93FB-4DE8-B05E-E9DF5D0A8541}">
      <dgm:prSet/>
      <dgm:spPr/>
      <dgm:t>
        <a:bodyPr/>
        <a:lstStyle/>
        <a:p>
          <a:endParaRPr lang="en-US"/>
        </a:p>
      </dgm:t>
    </dgm:pt>
    <dgm:pt modelId="{AE9C237C-C747-4257-AAC6-5E4E57303723}">
      <dgm:prSet/>
      <dgm:spPr/>
      <dgm:t>
        <a:bodyPr/>
        <a:lstStyle/>
        <a:p>
          <a:pPr rtl="0"/>
          <a:r>
            <a:rPr lang="en-US" dirty="0" smtClean="0"/>
            <a:t>A continuous </a:t>
          </a:r>
          <a:r>
            <a:rPr lang="en-US" dirty="0" err="1" smtClean="0"/>
            <a:t>irrigant</a:t>
          </a:r>
          <a:r>
            <a:rPr lang="en-US" dirty="0" smtClean="0"/>
            <a:t> flow is provided at 45ml/minute.</a:t>
          </a:r>
          <a:endParaRPr lang="en-US" dirty="0"/>
        </a:p>
      </dgm:t>
    </dgm:pt>
    <dgm:pt modelId="{6009B91D-0805-4C77-8A1C-2E20D9F7F99B}" type="parTrans" cxnId="{6F8EADAE-660B-4FD2-9B61-5968496C03F5}">
      <dgm:prSet/>
      <dgm:spPr/>
      <dgm:t>
        <a:bodyPr/>
        <a:lstStyle/>
        <a:p>
          <a:endParaRPr lang="en-US"/>
        </a:p>
      </dgm:t>
    </dgm:pt>
    <dgm:pt modelId="{9114A9BE-98F2-4BDE-B8CA-0EA1D939CD44}" type="sibTrans" cxnId="{6F8EADAE-660B-4FD2-9B61-5968496C03F5}">
      <dgm:prSet/>
      <dgm:spPr/>
      <dgm:t>
        <a:bodyPr/>
        <a:lstStyle/>
        <a:p>
          <a:endParaRPr lang="en-US"/>
        </a:p>
      </dgm:t>
    </dgm:pt>
    <dgm:pt modelId="{5FA78D02-78A5-4201-BE2F-1C48A0DBF9A7}" type="pres">
      <dgm:prSet presAssocID="{3A32F687-E16D-4398-BDB2-30BC06ADAC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5C17AA-313B-449A-B621-62B85DFB89CE}" type="pres">
      <dgm:prSet presAssocID="{B39332DB-AD3B-43D6-98CA-3710E4C1521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E9829-C355-412C-84F1-0246FE00AA89}" type="pres">
      <dgm:prSet presAssocID="{B455B371-E28D-4731-9268-A0E408859E75}" presName="spacer" presStyleCnt="0"/>
      <dgm:spPr/>
    </dgm:pt>
    <dgm:pt modelId="{D050477C-D4B3-4D2B-81E8-A80B34FBC504}" type="pres">
      <dgm:prSet presAssocID="{DC094A0A-8D6C-4013-8B95-9FDCB5CBCDF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20DD64-6FCC-4B64-A788-A108F68466AD}" type="pres">
      <dgm:prSet presAssocID="{58B083B5-0228-45BD-A4FE-F93344C9CC2D}" presName="spacer" presStyleCnt="0"/>
      <dgm:spPr/>
    </dgm:pt>
    <dgm:pt modelId="{9BC26607-D344-4B71-A18E-75D50D6B20E8}" type="pres">
      <dgm:prSet presAssocID="{B9F5645F-9D77-4E1C-903E-E3C86F1E6E7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86E6F-740F-4BE6-9515-B2E7E0449EFF}" type="pres">
      <dgm:prSet presAssocID="{771F8547-C423-47A6-A66E-AC2FC7161F67}" presName="spacer" presStyleCnt="0"/>
      <dgm:spPr/>
    </dgm:pt>
    <dgm:pt modelId="{3B7D5943-DC31-4E36-BBE1-E4697021CF37}" type="pres">
      <dgm:prSet presAssocID="{A284A637-5266-490A-9C72-A2F1B405E72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317D7-5A8E-4609-B46B-D45F721D5C3F}" type="pres">
      <dgm:prSet presAssocID="{C484A7DF-CF0F-4A0C-9F22-07B54EB41D7A}" presName="spacer" presStyleCnt="0"/>
      <dgm:spPr/>
    </dgm:pt>
    <dgm:pt modelId="{B59F696F-F899-49CE-A008-704E728AAD77}" type="pres">
      <dgm:prSet presAssocID="{AE9C237C-C747-4257-AAC6-5E4E5730372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8EADAE-660B-4FD2-9B61-5968496C03F5}" srcId="{3A32F687-E16D-4398-BDB2-30BC06ADAC05}" destId="{AE9C237C-C747-4257-AAC6-5E4E57303723}" srcOrd="4" destOrd="0" parTransId="{6009B91D-0805-4C77-8A1C-2E20D9F7F99B}" sibTransId="{9114A9BE-98F2-4BDE-B8CA-0EA1D939CD44}"/>
    <dgm:cxn modelId="{B6286D3A-19B4-4425-BFFF-2DBE32788884}" type="presOf" srcId="{AE9C237C-C747-4257-AAC6-5E4E57303723}" destId="{B59F696F-F899-49CE-A008-704E728AAD77}" srcOrd="0" destOrd="0" presId="urn:microsoft.com/office/officeart/2005/8/layout/vList2"/>
    <dgm:cxn modelId="{821C52F8-7751-416B-84AE-A2F4EC52D004}" srcId="{3A32F687-E16D-4398-BDB2-30BC06ADAC05}" destId="{B9F5645F-9D77-4E1C-903E-E3C86F1E6E72}" srcOrd="2" destOrd="0" parTransId="{6A25B151-6824-47F8-B6C0-AB331BF277CC}" sibTransId="{771F8547-C423-47A6-A66E-AC2FC7161F67}"/>
    <dgm:cxn modelId="{E8B8CE2A-509B-4A30-B694-F13F5E0ADC6F}" srcId="{3A32F687-E16D-4398-BDB2-30BC06ADAC05}" destId="{B39332DB-AD3B-43D6-98CA-3710E4C1521B}" srcOrd="0" destOrd="0" parTransId="{C15FC779-FA8E-4313-BE5D-97466634893D}" sibTransId="{B455B371-E28D-4731-9268-A0E408859E75}"/>
    <dgm:cxn modelId="{F2B6A5AA-E99C-426B-8391-02FF8BFCB073}" type="presOf" srcId="{B39332DB-AD3B-43D6-98CA-3710E4C1521B}" destId="{CD5C17AA-313B-449A-B621-62B85DFB89CE}" srcOrd="0" destOrd="0" presId="urn:microsoft.com/office/officeart/2005/8/layout/vList2"/>
    <dgm:cxn modelId="{B669C3A7-93FB-4DE8-B05E-E9DF5D0A8541}" srcId="{3A32F687-E16D-4398-BDB2-30BC06ADAC05}" destId="{A284A637-5266-490A-9C72-A2F1B405E72E}" srcOrd="3" destOrd="0" parTransId="{7913693F-7DC2-4D08-8046-EE292DFBFCD0}" sibTransId="{C484A7DF-CF0F-4A0C-9F22-07B54EB41D7A}"/>
    <dgm:cxn modelId="{88210B83-7BCE-4758-BA08-D69ABA682561}" type="presOf" srcId="{DC094A0A-8D6C-4013-8B95-9FDCB5CBCDF0}" destId="{D050477C-D4B3-4D2B-81E8-A80B34FBC504}" srcOrd="0" destOrd="0" presId="urn:microsoft.com/office/officeart/2005/8/layout/vList2"/>
    <dgm:cxn modelId="{A8C00AFF-06E0-47D5-9B61-4DEE1B5D239B}" srcId="{3A32F687-E16D-4398-BDB2-30BC06ADAC05}" destId="{DC094A0A-8D6C-4013-8B95-9FDCB5CBCDF0}" srcOrd="1" destOrd="0" parTransId="{D773CE72-BD6A-4D9F-A1E3-41A2B6A211BE}" sibTransId="{58B083B5-0228-45BD-A4FE-F93344C9CC2D}"/>
    <dgm:cxn modelId="{878441BC-DA5F-4B92-8F67-EF195B44B447}" type="presOf" srcId="{3A32F687-E16D-4398-BDB2-30BC06ADAC05}" destId="{5FA78D02-78A5-4201-BE2F-1C48A0DBF9A7}" srcOrd="0" destOrd="0" presId="urn:microsoft.com/office/officeart/2005/8/layout/vList2"/>
    <dgm:cxn modelId="{6C511BFB-52BA-424D-A773-84F3595BBA5E}" type="presOf" srcId="{A284A637-5266-490A-9C72-A2F1B405E72E}" destId="{3B7D5943-DC31-4E36-BBE1-E4697021CF37}" srcOrd="0" destOrd="0" presId="urn:microsoft.com/office/officeart/2005/8/layout/vList2"/>
    <dgm:cxn modelId="{FB8557B6-93EF-4165-843C-3E1A6C432480}" type="presOf" srcId="{B9F5645F-9D77-4E1C-903E-E3C86F1E6E72}" destId="{9BC26607-D344-4B71-A18E-75D50D6B20E8}" srcOrd="0" destOrd="0" presId="urn:microsoft.com/office/officeart/2005/8/layout/vList2"/>
    <dgm:cxn modelId="{C4C5A9A0-F695-4A88-82D3-CD3B127DC569}" type="presParOf" srcId="{5FA78D02-78A5-4201-BE2F-1C48A0DBF9A7}" destId="{CD5C17AA-313B-449A-B621-62B85DFB89CE}" srcOrd="0" destOrd="0" presId="urn:microsoft.com/office/officeart/2005/8/layout/vList2"/>
    <dgm:cxn modelId="{A67B8A01-2778-44C3-A703-430C82FDE6F9}" type="presParOf" srcId="{5FA78D02-78A5-4201-BE2F-1C48A0DBF9A7}" destId="{470E9829-C355-412C-84F1-0246FE00AA89}" srcOrd="1" destOrd="0" presId="urn:microsoft.com/office/officeart/2005/8/layout/vList2"/>
    <dgm:cxn modelId="{6A5ABE51-0806-4DD5-A8DA-7F09C0EAF650}" type="presParOf" srcId="{5FA78D02-78A5-4201-BE2F-1C48A0DBF9A7}" destId="{D050477C-D4B3-4D2B-81E8-A80B34FBC504}" srcOrd="2" destOrd="0" presId="urn:microsoft.com/office/officeart/2005/8/layout/vList2"/>
    <dgm:cxn modelId="{F8F620FC-E41F-4EC3-B155-160F5CDD6EC3}" type="presParOf" srcId="{5FA78D02-78A5-4201-BE2F-1C48A0DBF9A7}" destId="{C620DD64-6FCC-4B64-A788-A108F68466AD}" srcOrd="3" destOrd="0" presId="urn:microsoft.com/office/officeart/2005/8/layout/vList2"/>
    <dgm:cxn modelId="{91D1DDCC-3AA3-4DAC-9AC2-D6C196FEE3E1}" type="presParOf" srcId="{5FA78D02-78A5-4201-BE2F-1C48A0DBF9A7}" destId="{9BC26607-D344-4B71-A18E-75D50D6B20E8}" srcOrd="4" destOrd="0" presId="urn:microsoft.com/office/officeart/2005/8/layout/vList2"/>
    <dgm:cxn modelId="{04FA4894-2E74-45A9-9675-39F90CB74953}" type="presParOf" srcId="{5FA78D02-78A5-4201-BE2F-1C48A0DBF9A7}" destId="{5FF86E6F-740F-4BE6-9515-B2E7E0449EFF}" srcOrd="5" destOrd="0" presId="urn:microsoft.com/office/officeart/2005/8/layout/vList2"/>
    <dgm:cxn modelId="{D9DE9078-5BCA-471A-87CA-A197CE410A3F}" type="presParOf" srcId="{5FA78D02-78A5-4201-BE2F-1C48A0DBF9A7}" destId="{3B7D5943-DC31-4E36-BBE1-E4697021CF37}" srcOrd="6" destOrd="0" presId="urn:microsoft.com/office/officeart/2005/8/layout/vList2"/>
    <dgm:cxn modelId="{AFF3FA4F-152C-4DE5-8536-11F238D86E54}" type="presParOf" srcId="{5FA78D02-78A5-4201-BE2F-1C48A0DBF9A7}" destId="{EBF317D7-5A8E-4609-B46B-D45F721D5C3F}" srcOrd="7" destOrd="0" presId="urn:microsoft.com/office/officeart/2005/8/layout/vList2"/>
    <dgm:cxn modelId="{B0077F36-79D8-4DAD-9176-BDFB67B14834}" type="presParOf" srcId="{5FA78D02-78A5-4201-BE2F-1C48A0DBF9A7}" destId="{B59F696F-F899-49CE-A008-704E728AAD77}" srcOrd="8" destOrd="0" presId="urn:microsoft.com/office/officeart/2005/8/layout/vList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F969470-F2C4-41F9-83D3-FA8C070AB960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CA12F15-3447-48AE-B5BA-C0F66F12100E}">
      <dgm:prSet/>
      <dgm:spPr/>
      <dgm:t>
        <a:bodyPr/>
        <a:lstStyle/>
        <a:p>
          <a:pPr rtl="0"/>
          <a:r>
            <a:rPr lang="en-US" dirty="0" smtClean="0"/>
            <a:t>When a vibrating object is immersed in a fluid, oscillations are set up in the liquid. </a:t>
          </a:r>
          <a:endParaRPr lang="en-US" dirty="0"/>
        </a:p>
      </dgm:t>
    </dgm:pt>
    <dgm:pt modelId="{2B59CDCD-0014-42AD-BFE5-F4097255B04F}" type="parTrans" cxnId="{D97650CF-9C4F-4543-BE77-C2BE769C3546}">
      <dgm:prSet/>
      <dgm:spPr/>
      <dgm:t>
        <a:bodyPr/>
        <a:lstStyle/>
        <a:p>
          <a:endParaRPr lang="en-US"/>
        </a:p>
      </dgm:t>
    </dgm:pt>
    <dgm:pt modelId="{FB0B346D-95A4-44BB-9932-33A5BB5E4F90}" type="sibTrans" cxnId="{D97650CF-9C4F-4543-BE77-C2BE769C3546}">
      <dgm:prSet/>
      <dgm:spPr/>
      <dgm:t>
        <a:bodyPr/>
        <a:lstStyle/>
        <a:p>
          <a:endParaRPr lang="en-US"/>
        </a:p>
      </dgm:t>
    </dgm:pt>
    <dgm:pt modelId="{923621D0-DCDD-4108-8FDE-895C9DAA5571}">
      <dgm:prSet/>
      <dgm:spPr/>
      <dgm:t>
        <a:bodyPr/>
        <a:lstStyle/>
        <a:p>
          <a:pPr rtl="0"/>
          <a:r>
            <a:rPr lang="en-US" dirty="0" smtClean="0"/>
            <a:t>During the rarefaction phase, the liquid can fail under stress &amp; form bubbles. (This is termed </a:t>
          </a:r>
          <a:r>
            <a:rPr lang="en-US" b="1" dirty="0" smtClean="0"/>
            <a:t>PSEUDOCAVITATION</a:t>
          </a:r>
          <a:r>
            <a:rPr lang="en-US" dirty="0" smtClean="0"/>
            <a:t> by Cameron)</a:t>
          </a:r>
          <a:endParaRPr lang="en-US" dirty="0"/>
        </a:p>
      </dgm:t>
    </dgm:pt>
    <dgm:pt modelId="{2F32F8E3-E4D5-4088-ABEE-ACA0E36A23D7}" type="parTrans" cxnId="{67CE7FBA-9947-4B9E-9629-F2F94458682F}">
      <dgm:prSet/>
      <dgm:spPr/>
      <dgm:t>
        <a:bodyPr/>
        <a:lstStyle/>
        <a:p>
          <a:endParaRPr lang="en-US"/>
        </a:p>
      </dgm:t>
    </dgm:pt>
    <dgm:pt modelId="{3C0BAD12-0D0F-4C16-B745-60F9C81AA221}" type="sibTrans" cxnId="{67CE7FBA-9947-4B9E-9629-F2F94458682F}">
      <dgm:prSet/>
      <dgm:spPr/>
      <dgm:t>
        <a:bodyPr/>
        <a:lstStyle/>
        <a:p>
          <a:endParaRPr lang="en-US"/>
        </a:p>
      </dgm:t>
    </dgm:pt>
    <dgm:pt modelId="{11C17E59-1C08-48A4-9425-A9DE58516C0A}">
      <dgm:prSet/>
      <dgm:spPr/>
      <dgm:t>
        <a:bodyPr/>
        <a:lstStyle/>
        <a:p>
          <a:pPr rtl="0"/>
          <a:r>
            <a:rPr lang="en-US" dirty="0" smtClean="0"/>
            <a:t>During the next positive pressure phase, these vapor filed cavities collapse implosively producing a high temperature and pressure of the gas still contained within the cavity.</a:t>
          </a:r>
          <a:endParaRPr lang="en-US" dirty="0"/>
        </a:p>
      </dgm:t>
    </dgm:pt>
    <dgm:pt modelId="{C561EE3C-0BF2-45EA-9582-5D98FB653CC5}" type="parTrans" cxnId="{A27230B5-A0E5-444A-BE91-5A91BE0D5E26}">
      <dgm:prSet/>
      <dgm:spPr/>
      <dgm:t>
        <a:bodyPr/>
        <a:lstStyle/>
        <a:p>
          <a:endParaRPr lang="en-US"/>
        </a:p>
      </dgm:t>
    </dgm:pt>
    <dgm:pt modelId="{29480326-E91C-4AEE-B2C9-41B8CD8BEBD7}" type="sibTrans" cxnId="{A27230B5-A0E5-444A-BE91-5A91BE0D5E26}">
      <dgm:prSet/>
      <dgm:spPr/>
      <dgm:t>
        <a:bodyPr/>
        <a:lstStyle/>
        <a:p>
          <a:endParaRPr lang="en-US"/>
        </a:p>
      </dgm:t>
    </dgm:pt>
    <dgm:pt modelId="{D59AA796-B9CA-4580-96D5-2FFD32F5122B}">
      <dgm:prSet/>
      <dgm:spPr/>
      <dgm:t>
        <a:bodyPr/>
        <a:lstStyle/>
        <a:p>
          <a:pPr rtl="0"/>
          <a:r>
            <a:rPr lang="en-US" dirty="0" smtClean="0"/>
            <a:t>These high temperatures &amp; pressures in turn result in free radical generation &amp; radiate shock waves from the collapse which leads to it’s </a:t>
          </a:r>
          <a:r>
            <a:rPr lang="en-US" b="1" dirty="0" smtClean="0"/>
            <a:t>WATER HAMMER ACTION</a:t>
          </a:r>
          <a:r>
            <a:rPr lang="en-US" dirty="0" smtClean="0"/>
            <a:t> on solid surfaces. </a:t>
          </a:r>
          <a:endParaRPr lang="en-US" dirty="0"/>
        </a:p>
      </dgm:t>
    </dgm:pt>
    <dgm:pt modelId="{C8A3D415-3974-454A-A094-C3AABFB5FFDD}" type="parTrans" cxnId="{D9FBAF2B-B0B3-4835-A655-5B8790254B15}">
      <dgm:prSet/>
      <dgm:spPr/>
      <dgm:t>
        <a:bodyPr/>
        <a:lstStyle/>
        <a:p>
          <a:endParaRPr lang="en-US"/>
        </a:p>
      </dgm:t>
    </dgm:pt>
    <dgm:pt modelId="{457547D3-1BF2-4DC1-8E61-036FF74FA4C9}" type="sibTrans" cxnId="{D9FBAF2B-B0B3-4835-A655-5B8790254B15}">
      <dgm:prSet/>
      <dgm:spPr/>
      <dgm:t>
        <a:bodyPr/>
        <a:lstStyle/>
        <a:p>
          <a:endParaRPr lang="en-US"/>
        </a:p>
      </dgm:t>
    </dgm:pt>
    <dgm:pt modelId="{199D702C-1B0E-47C9-8538-9E8535C4A332}" type="pres">
      <dgm:prSet presAssocID="{6F969470-F2C4-41F9-83D3-FA8C070AB9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49B571-6F6C-4C5A-A807-5DF3A8189A02}" type="pres">
      <dgm:prSet presAssocID="{8CA12F15-3447-48AE-B5BA-C0F66F12100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15AB1-AEBA-4BC0-8B8A-CFB106464DDE}" type="pres">
      <dgm:prSet presAssocID="{FB0B346D-95A4-44BB-9932-33A5BB5E4F90}" presName="spacer" presStyleCnt="0"/>
      <dgm:spPr/>
    </dgm:pt>
    <dgm:pt modelId="{077E64AE-1C8E-4091-921B-5C4DA4F05891}" type="pres">
      <dgm:prSet presAssocID="{923621D0-DCDD-4108-8FDE-895C9DAA557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B427A-80CA-43D0-B51F-88EBAFA6D95D}" type="pres">
      <dgm:prSet presAssocID="{3C0BAD12-0D0F-4C16-B745-60F9C81AA221}" presName="spacer" presStyleCnt="0"/>
      <dgm:spPr/>
    </dgm:pt>
    <dgm:pt modelId="{4D787AB6-91C5-4CB2-B8CC-463B67659C5F}" type="pres">
      <dgm:prSet presAssocID="{11C17E59-1C08-48A4-9425-A9DE58516C0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E6545-80CB-48E7-B248-F27151C9D2F6}" type="pres">
      <dgm:prSet presAssocID="{29480326-E91C-4AEE-B2C9-41B8CD8BEBD7}" presName="spacer" presStyleCnt="0"/>
      <dgm:spPr/>
    </dgm:pt>
    <dgm:pt modelId="{E5A658A0-02A9-4FDA-B203-1440CA785E05}" type="pres">
      <dgm:prSet presAssocID="{D59AA796-B9CA-4580-96D5-2FFD32F5122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CE7FBA-9947-4B9E-9629-F2F94458682F}" srcId="{6F969470-F2C4-41F9-83D3-FA8C070AB960}" destId="{923621D0-DCDD-4108-8FDE-895C9DAA5571}" srcOrd="1" destOrd="0" parTransId="{2F32F8E3-E4D5-4088-ABEE-ACA0E36A23D7}" sibTransId="{3C0BAD12-0D0F-4C16-B745-60F9C81AA221}"/>
    <dgm:cxn modelId="{83A76F98-EB17-4030-9519-F341BDF16592}" type="presOf" srcId="{D59AA796-B9CA-4580-96D5-2FFD32F5122B}" destId="{E5A658A0-02A9-4FDA-B203-1440CA785E05}" srcOrd="0" destOrd="0" presId="urn:microsoft.com/office/officeart/2005/8/layout/vList2"/>
    <dgm:cxn modelId="{D97650CF-9C4F-4543-BE77-C2BE769C3546}" srcId="{6F969470-F2C4-41F9-83D3-FA8C070AB960}" destId="{8CA12F15-3447-48AE-B5BA-C0F66F12100E}" srcOrd="0" destOrd="0" parTransId="{2B59CDCD-0014-42AD-BFE5-F4097255B04F}" sibTransId="{FB0B346D-95A4-44BB-9932-33A5BB5E4F90}"/>
    <dgm:cxn modelId="{146ED9C4-C1A2-4C25-B325-4228F875BA37}" type="presOf" srcId="{8CA12F15-3447-48AE-B5BA-C0F66F12100E}" destId="{2549B571-6F6C-4C5A-A807-5DF3A8189A02}" srcOrd="0" destOrd="0" presId="urn:microsoft.com/office/officeart/2005/8/layout/vList2"/>
    <dgm:cxn modelId="{6FB424D1-2CA7-4DD6-8010-8C3E4C0F35C0}" type="presOf" srcId="{11C17E59-1C08-48A4-9425-A9DE58516C0A}" destId="{4D787AB6-91C5-4CB2-B8CC-463B67659C5F}" srcOrd="0" destOrd="0" presId="urn:microsoft.com/office/officeart/2005/8/layout/vList2"/>
    <dgm:cxn modelId="{D9FBAF2B-B0B3-4835-A655-5B8790254B15}" srcId="{6F969470-F2C4-41F9-83D3-FA8C070AB960}" destId="{D59AA796-B9CA-4580-96D5-2FFD32F5122B}" srcOrd="3" destOrd="0" parTransId="{C8A3D415-3974-454A-A094-C3AABFB5FFDD}" sibTransId="{457547D3-1BF2-4DC1-8E61-036FF74FA4C9}"/>
    <dgm:cxn modelId="{D1D7A35D-2E47-408D-BC54-1365FFFC2028}" type="presOf" srcId="{923621D0-DCDD-4108-8FDE-895C9DAA5571}" destId="{077E64AE-1C8E-4091-921B-5C4DA4F05891}" srcOrd="0" destOrd="0" presId="urn:microsoft.com/office/officeart/2005/8/layout/vList2"/>
    <dgm:cxn modelId="{B979E663-0D8E-44BE-B3F5-21CB5C5C1770}" type="presOf" srcId="{6F969470-F2C4-41F9-83D3-FA8C070AB960}" destId="{199D702C-1B0E-47C9-8538-9E8535C4A332}" srcOrd="0" destOrd="0" presId="urn:microsoft.com/office/officeart/2005/8/layout/vList2"/>
    <dgm:cxn modelId="{A27230B5-A0E5-444A-BE91-5A91BE0D5E26}" srcId="{6F969470-F2C4-41F9-83D3-FA8C070AB960}" destId="{11C17E59-1C08-48A4-9425-A9DE58516C0A}" srcOrd="2" destOrd="0" parTransId="{C561EE3C-0BF2-45EA-9582-5D98FB653CC5}" sibTransId="{29480326-E91C-4AEE-B2C9-41B8CD8BEBD7}"/>
    <dgm:cxn modelId="{F30AB254-2882-4E08-83BB-D640BFC90843}" type="presParOf" srcId="{199D702C-1B0E-47C9-8538-9E8535C4A332}" destId="{2549B571-6F6C-4C5A-A807-5DF3A8189A02}" srcOrd="0" destOrd="0" presId="urn:microsoft.com/office/officeart/2005/8/layout/vList2"/>
    <dgm:cxn modelId="{E5D0D084-5182-489B-AE81-897182246720}" type="presParOf" srcId="{199D702C-1B0E-47C9-8538-9E8535C4A332}" destId="{F7915AB1-AEBA-4BC0-8B8A-CFB106464DDE}" srcOrd="1" destOrd="0" presId="urn:microsoft.com/office/officeart/2005/8/layout/vList2"/>
    <dgm:cxn modelId="{FCC69CCB-7CF5-48D2-BAF2-06A01C059276}" type="presParOf" srcId="{199D702C-1B0E-47C9-8538-9E8535C4A332}" destId="{077E64AE-1C8E-4091-921B-5C4DA4F05891}" srcOrd="2" destOrd="0" presId="urn:microsoft.com/office/officeart/2005/8/layout/vList2"/>
    <dgm:cxn modelId="{4ED8B8DB-9AAA-4027-B7D8-4C5C5EFD7644}" type="presParOf" srcId="{199D702C-1B0E-47C9-8538-9E8535C4A332}" destId="{F12B427A-80CA-43D0-B51F-88EBAFA6D95D}" srcOrd="3" destOrd="0" presId="urn:microsoft.com/office/officeart/2005/8/layout/vList2"/>
    <dgm:cxn modelId="{0E44A7D7-BB03-4DAE-987D-7C9C32876569}" type="presParOf" srcId="{199D702C-1B0E-47C9-8538-9E8535C4A332}" destId="{4D787AB6-91C5-4CB2-B8CC-463B67659C5F}" srcOrd="4" destOrd="0" presId="urn:microsoft.com/office/officeart/2005/8/layout/vList2"/>
    <dgm:cxn modelId="{BCD1F987-3496-4ABF-9B40-9A756563680C}" type="presParOf" srcId="{199D702C-1B0E-47C9-8538-9E8535C4A332}" destId="{1A5E6545-80CB-48E7-B248-F27151C9D2F6}" srcOrd="5" destOrd="0" presId="urn:microsoft.com/office/officeart/2005/8/layout/vList2"/>
    <dgm:cxn modelId="{B601B91C-9105-4DC2-8466-434402979AD9}" type="presParOf" srcId="{199D702C-1B0E-47C9-8538-9E8535C4A332}" destId="{E5A658A0-02A9-4FDA-B203-1440CA785E05}" srcOrd="6" destOrd="0" presId="urn:microsoft.com/office/officeart/2005/8/layout/v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E6251F3-BA65-47D9-9689-767A980D0A0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794B6A-E1B3-4018-88D0-B50B92A2B7D1}">
      <dgm:prSet/>
      <dgm:spPr/>
      <dgm:t>
        <a:bodyPr/>
        <a:lstStyle/>
        <a:p>
          <a:pPr rtl="0"/>
          <a:r>
            <a:rPr lang="en-US" b="1" dirty="0" smtClean="0"/>
            <a:t>Definition</a:t>
          </a:r>
          <a:r>
            <a:rPr lang="en-US" dirty="0" smtClean="0"/>
            <a:t>: Rapid movement of particles of fluid in a vortex like motion about a vibrating object but may also be associated with small gas bubbles set into oscillation by the fluctuating pressure field generated by the file.</a:t>
          </a:r>
          <a:endParaRPr lang="en-US" dirty="0"/>
        </a:p>
      </dgm:t>
    </dgm:pt>
    <dgm:pt modelId="{C52DA3C4-C361-4E58-BF08-337A0695A25D}" type="parTrans" cxnId="{D4A205CE-1693-4E83-AC39-1718DED72A92}">
      <dgm:prSet/>
      <dgm:spPr/>
      <dgm:t>
        <a:bodyPr/>
        <a:lstStyle/>
        <a:p>
          <a:endParaRPr lang="en-US"/>
        </a:p>
      </dgm:t>
    </dgm:pt>
    <dgm:pt modelId="{821B5B01-C7E0-4FC2-974F-A9962D9ED6D4}" type="sibTrans" cxnId="{D4A205CE-1693-4E83-AC39-1718DED72A92}">
      <dgm:prSet/>
      <dgm:spPr/>
      <dgm:t>
        <a:bodyPr/>
        <a:lstStyle/>
        <a:p>
          <a:endParaRPr lang="en-US"/>
        </a:p>
      </dgm:t>
    </dgm:pt>
    <dgm:pt modelId="{808087A1-FCB2-46A4-A4B0-A334D2CAA033}">
      <dgm:prSet/>
      <dgm:spPr/>
      <dgm:t>
        <a:bodyPr/>
        <a:lstStyle/>
        <a:p>
          <a:pPr rtl="0"/>
          <a:r>
            <a:rPr lang="en-US" dirty="0" smtClean="0"/>
            <a:t>Streaming pattern where liquid was transported from the apical end to the coronal end of the file in a region very close to the file.</a:t>
          </a:r>
          <a:endParaRPr lang="en-US" dirty="0"/>
        </a:p>
      </dgm:t>
    </dgm:pt>
    <dgm:pt modelId="{C8DAD76C-9CEC-42DF-92D7-8194B3EAF7C2}" type="parTrans" cxnId="{5FCD10B4-DC4C-41BE-8127-E7059EF37030}">
      <dgm:prSet/>
      <dgm:spPr/>
      <dgm:t>
        <a:bodyPr/>
        <a:lstStyle/>
        <a:p>
          <a:endParaRPr lang="en-US"/>
        </a:p>
      </dgm:t>
    </dgm:pt>
    <dgm:pt modelId="{888A5C9C-455F-475C-87F7-344467451362}" type="sibTrans" cxnId="{5FCD10B4-DC4C-41BE-8127-E7059EF37030}">
      <dgm:prSet/>
      <dgm:spPr/>
      <dgm:t>
        <a:bodyPr/>
        <a:lstStyle/>
        <a:p>
          <a:endParaRPr lang="en-US"/>
        </a:p>
      </dgm:t>
    </dgm:pt>
    <dgm:pt modelId="{C17053A9-D6BB-4F90-9F07-6D8267CFD4EA}" type="pres">
      <dgm:prSet presAssocID="{7E6251F3-BA65-47D9-9689-767A980D0A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49CBCC-C205-488B-B528-9B1523B1EC95}" type="pres">
      <dgm:prSet presAssocID="{6B794B6A-E1B3-4018-88D0-B50B92A2B7D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A457F-CFED-4591-A910-374A75956939}" type="pres">
      <dgm:prSet presAssocID="{821B5B01-C7E0-4FC2-974F-A9962D9ED6D4}" presName="spacer" presStyleCnt="0"/>
      <dgm:spPr/>
    </dgm:pt>
    <dgm:pt modelId="{5CEC8FA3-B509-465F-B1DF-71E2DB679841}" type="pres">
      <dgm:prSet presAssocID="{808087A1-FCB2-46A4-A4B0-A334D2CAA03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CD10B4-DC4C-41BE-8127-E7059EF37030}" srcId="{7E6251F3-BA65-47D9-9689-767A980D0A0A}" destId="{808087A1-FCB2-46A4-A4B0-A334D2CAA033}" srcOrd="1" destOrd="0" parTransId="{C8DAD76C-9CEC-42DF-92D7-8194B3EAF7C2}" sibTransId="{888A5C9C-455F-475C-87F7-344467451362}"/>
    <dgm:cxn modelId="{28F4C97D-6075-4643-900E-62165323ADD9}" type="presOf" srcId="{6B794B6A-E1B3-4018-88D0-B50B92A2B7D1}" destId="{3749CBCC-C205-488B-B528-9B1523B1EC95}" srcOrd="0" destOrd="0" presId="urn:microsoft.com/office/officeart/2005/8/layout/vList2"/>
    <dgm:cxn modelId="{3E174BE2-1423-4BF1-B2D5-59B42E04472A}" type="presOf" srcId="{808087A1-FCB2-46A4-A4B0-A334D2CAA033}" destId="{5CEC8FA3-B509-465F-B1DF-71E2DB679841}" srcOrd="0" destOrd="0" presId="urn:microsoft.com/office/officeart/2005/8/layout/vList2"/>
    <dgm:cxn modelId="{1BF5AF2F-4A5C-4FE2-A1CE-3F68EB5165F2}" type="presOf" srcId="{7E6251F3-BA65-47D9-9689-767A980D0A0A}" destId="{C17053A9-D6BB-4F90-9F07-6D8267CFD4EA}" srcOrd="0" destOrd="0" presId="urn:microsoft.com/office/officeart/2005/8/layout/vList2"/>
    <dgm:cxn modelId="{D4A205CE-1693-4E83-AC39-1718DED72A92}" srcId="{7E6251F3-BA65-47D9-9689-767A980D0A0A}" destId="{6B794B6A-E1B3-4018-88D0-B50B92A2B7D1}" srcOrd="0" destOrd="0" parTransId="{C52DA3C4-C361-4E58-BF08-337A0695A25D}" sibTransId="{821B5B01-C7E0-4FC2-974F-A9962D9ED6D4}"/>
    <dgm:cxn modelId="{395A0EFE-F7B5-4D4D-B048-85C91DA8369F}" type="presParOf" srcId="{C17053A9-D6BB-4F90-9F07-6D8267CFD4EA}" destId="{3749CBCC-C205-488B-B528-9B1523B1EC95}" srcOrd="0" destOrd="0" presId="urn:microsoft.com/office/officeart/2005/8/layout/vList2"/>
    <dgm:cxn modelId="{48309127-8F94-4B02-8C84-A1EAFA8A69D2}" type="presParOf" srcId="{C17053A9-D6BB-4F90-9F07-6D8267CFD4EA}" destId="{E25A457F-CFED-4591-A910-374A75956939}" srcOrd="1" destOrd="0" presId="urn:microsoft.com/office/officeart/2005/8/layout/vList2"/>
    <dgm:cxn modelId="{B053AEF6-4A15-4043-AFB4-FAFC4DA3B7B3}" type="presParOf" srcId="{C17053A9-D6BB-4F90-9F07-6D8267CFD4EA}" destId="{5CEC8FA3-B509-465F-B1DF-71E2DB679841}" srcOrd="2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51A6C08-0F31-4630-A573-ECB3FC0B235E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C688D8DF-61BE-49C7-AB06-C3CD6572E4D4}">
      <dgm:prSet/>
      <dgm:spPr/>
      <dgm:t>
        <a:bodyPr/>
        <a:lstStyle/>
        <a:p>
          <a:pPr algn="l" rtl="0"/>
          <a:r>
            <a:rPr lang="en-US" dirty="0" smtClean="0"/>
            <a:t>Bristle materials &amp; bristle attaching techniques have led to the creation of an endodontic </a:t>
          </a:r>
          <a:r>
            <a:rPr lang="en-US" dirty="0" err="1" smtClean="0"/>
            <a:t>microbrush</a:t>
          </a:r>
          <a:r>
            <a:rPr lang="en-US" dirty="0" smtClean="0"/>
            <a:t>.</a:t>
          </a:r>
          <a:endParaRPr lang="en-US" dirty="0"/>
        </a:p>
      </dgm:t>
    </dgm:pt>
    <dgm:pt modelId="{1469128A-CDF5-4FE0-96CF-7B29649FDC1D}" type="parTrans" cxnId="{35924E2D-CD71-40F2-8D52-1901DD851929}">
      <dgm:prSet/>
      <dgm:spPr/>
      <dgm:t>
        <a:bodyPr/>
        <a:lstStyle/>
        <a:p>
          <a:endParaRPr lang="en-US"/>
        </a:p>
      </dgm:t>
    </dgm:pt>
    <dgm:pt modelId="{A2057288-623A-4B09-A7FC-A38831B3DB98}" type="sibTrans" cxnId="{35924E2D-CD71-40F2-8D52-1901DD851929}">
      <dgm:prSet/>
      <dgm:spPr/>
      <dgm:t>
        <a:bodyPr/>
        <a:lstStyle/>
        <a:p>
          <a:endParaRPr lang="en-US"/>
        </a:p>
      </dgm:t>
    </dgm:pt>
    <dgm:pt modelId="{FD90AC89-5560-4BC2-A0D9-04C2CC267617}">
      <dgm:prSet/>
      <dgm:spPr/>
      <dgm:t>
        <a:bodyPr/>
        <a:lstStyle/>
        <a:p>
          <a:pPr algn="l" rtl="0"/>
          <a:r>
            <a:rPr lang="en-US" dirty="0" smtClean="0"/>
            <a:t>Bristles can be attached to either - Braided wires  / Flexible, plastic cores</a:t>
          </a:r>
          <a:endParaRPr lang="en-US" dirty="0"/>
        </a:p>
      </dgm:t>
    </dgm:pt>
    <dgm:pt modelId="{1FD5B0B5-0723-49F9-BDFB-37365B0F7C34}" type="parTrans" cxnId="{8C0F2AB1-2FEC-4B43-BF58-E92A5CD473D5}">
      <dgm:prSet/>
      <dgm:spPr/>
      <dgm:t>
        <a:bodyPr/>
        <a:lstStyle/>
        <a:p>
          <a:endParaRPr lang="en-US"/>
        </a:p>
      </dgm:t>
    </dgm:pt>
    <dgm:pt modelId="{91817584-B867-4212-92F2-35FFD63BC4C7}" type="sibTrans" cxnId="{8C0F2AB1-2FEC-4B43-BF58-E92A5CD473D5}">
      <dgm:prSet/>
      <dgm:spPr/>
      <dgm:t>
        <a:bodyPr/>
        <a:lstStyle/>
        <a:p>
          <a:endParaRPr lang="en-US"/>
        </a:p>
      </dgm:t>
    </dgm:pt>
    <dgm:pt modelId="{A96D51DA-1291-458E-B5BB-54C32D98C884}" type="pres">
      <dgm:prSet presAssocID="{551A6C08-0F31-4630-A573-ECB3FC0B23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304FF3-E7E7-4559-A459-24D405228F99}" type="pres">
      <dgm:prSet presAssocID="{C688D8DF-61BE-49C7-AB06-C3CD6572E4D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54450-EAA5-43BE-850D-FA72097E331F}" type="pres">
      <dgm:prSet presAssocID="{A2057288-623A-4B09-A7FC-A38831B3DB98}" presName="sibTrans" presStyleLbl="sibTrans2D1" presStyleIdx="0" presStyleCnt="1"/>
      <dgm:spPr/>
      <dgm:t>
        <a:bodyPr/>
        <a:lstStyle/>
        <a:p>
          <a:endParaRPr lang="en-US"/>
        </a:p>
      </dgm:t>
    </dgm:pt>
    <dgm:pt modelId="{2B8B08A6-1749-46FC-83A9-2EC6AA7EADA5}" type="pres">
      <dgm:prSet presAssocID="{A2057288-623A-4B09-A7FC-A38831B3DB98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CCFB617-3273-4D82-AD69-10BB20026B24}" type="pres">
      <dgm:prSet presAssocID="{FD90AC89-5560-4BC2-A0D9-04C2CC26761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3FBD9-A5AB-4DA2-9525-5400D0D533D9}" type="presOf" srcId="{A2057288-623A-4B09-A7FC-A38831B3DB98}" destId="{D5A54450-EAA5-43BE-850D-FA72097E331F}" srcOrd="0" destOrd="0" presId="urn:microsoft.com/office/officeart/2005/8/layout/process1"/>
    <dgm:cxn modelId="{A5625D04-B5B6-4312-AFF8-F154C3FD90E0}" type="presOf" srcId="{551A6C08-0F31-4630-A573-ECB3FC0B235E}" destId="{A96D51DA-1291-458E-B5BB-54C32D98C884}" srcOrd="0" destOrd="0" presId="urn:microsoft.com/office/officeart/2005/8/layout/process1"/>
    <dgm:cxn modelId="{8C0F2AB1-2FEC-4B43-BF58-E92A5CD473D5}" srcId="{551A6C08-0F31-4630-A573-ECB3FC0B235E}" destId="{FD90AC89-5560-4BC2-A0D9-04C2CC267617}" srcOrd="1" destOrd="0" parTransId="{1FD5B0B5-0723-49F9-BDFB-37365B0F7C34}" sibTransId="{91817584-B867-4212-92F2-35FFD63BC4C7}"/>
    <dgm:cxn modelId="{35924E2D-CD71-40F2-8D52-1901DD851929}" srcId="{551A6C08-0F31-4630-A573-ECB3FC0B235E}" destId="{C688D8DF-61BE-49C7-AB06-C3CD6572E4D4}" srcOrd="0" destOrd="0" parTransId="{1469128A-CDF5-4FE0-96CF-7B29649FDC1D}" sibTransId="{A2057288-623A-4B09-A7FC-A38831B3DB98}"/>
    <dgm:cxn modelId="{6137DF8A-210D-4E7F-BA97-424017AC6D47}" type="presOf" srcId="{C688D8DF-61BE-49C7-AB06-C3CD6572E4D4}" destId="{55304FF3-E7E7-4559-A459-24D405228F99}" srcOrd="0" destOrd="0" presId="urn:microsoft.com/office/officeart/2005/8/layout/process1"/>
    <dgm:cxn modelId="{2B332CF1-8D66-4157-8ADE-B3A2CC6022EF}" type="presOf" srcId="{A2057288-623A-4B09-A7FC-A38831B3DB98}" destId="{2B8B08A6-1749-46FC-83A9-2EC6AA7EADA5}" srcOrd="1" destOrd="0" presId="urn:microsoft.com/office/officeart/2005/8/layout/process1"/>
    <dgm:cxn modelId="{DF0FD8E3-9F39-4580-A089-FB089BD90D9E}" type="presOf" srcId="{FD90AC89-5560-4BC2-A0D9-04C2CC267617}" destId="{9CCFB617-3273-4D82-AD69-10BB20026B24}" srcOrd="0" destOrd="0" presId="urn:microsoft.com/office/officeart/2005/8/layout/process1"/>
    <dgm:cxn modelId="{46AD5D8F-5CE7-45B7-BE1A-29CC481C2F49}" type="presParOf" srcId="{A96D51DA-1291-458E-B5BB-54C32D98C884}" destId="{55304FF3-E7E7-4559-A459-24D405228F99}" srcOrd="0" destOrd="0" presId="urn:microsoft.com/office/officeart/2005/8/layout/process1"/>
    <dgm:cxn modelId="{E6AE7213-CC48-48A1-9844-010528359756}" type="presParOf" srcId="{A96D51DA-1291-458E-B5BB-54C32D98C884}" destId="{D5A54450-EAA5-43BE-850D-FA72097E331F}" srcOrd="1" destOrd="0" presId="urn:microsoft.com/office/officeart/2005/8/layout/process1"/>
    <dgm:cxn modelId="{DB5BC767-23CF-428E-AD85-5BD7D45BE096}" type="presParOf" srcId="{D5A54450-EAA5-43BE-850D-FA72097E331F}" destId="{2B8B08A6-1749-46FC-83A9-2EC6AA7EADA5}" srcOrd="0" destOrd="0" presId="urn:microsoft.com/office/officeart/2005/8/layout/process1"/>
    <dgm:cxn modelId="{18E4C86A-2BB1-4EA8-BDC3-A3E96BB64C07}" type="presParOf" srcId="{A96D51DA-1291-458E-B5BB-54C32D98C884}" destId="{9CCFB617-3273-4D82-AD69-10BB20026B24}" srcOrd="2" destOrd="0" presId="urn:microsoft.com/office/officeart/2005/8/layout/process1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CE95AA8-2EBA-43A6-89FC-28FAACBDE943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620F03-ED8D-488C-B2B4-A02293CFC8BF}">
      <dgm:prSet/>
      <dgm:spPr/>
      <dgm:t>
        <a:bodyPr/>
        <a:lstStyle/>
        <a:p>
          <a:pPr algn="l" rtl="0"/>
          <a:r>
            <a:rPr lang="en-US" dirty="0" smtClean="0"/>
            <a:t>Fabricated as either rotary /  ultrasonic </a:t>
          </a:r>
          <a:r>
            <a:rPr lang="en-US" dirty="0" err="1" smtClean="0"/>
            <a:t>endobrushes</a:t>
          </a:r>
          <a:endParaRPr lang="en-US" dirty="0"/>
        </a:p>
      </dgm:t>
    </dgm:pt>
    <dgm:pt modelId="{FF21DB9C-799F-44D0-A213-279FDEDE368C}" type="parTrans" cxnId="{3AB728D2-2D77-4EF4-8D2E-34D964780900}">
      <dgm:prSet/>
      <dgm:spPr/>
      <dgm:t>
        <a:bodyPr/>
        <a:lstStyle/>
        <a:p>
          <a:endParaRPr lang="en-US"/>
        </a:p>
      </dgm:t>
    </dgm:pt>
    <dgm:pt modelId="{63BD19D2-AE14-4B19-939F-7F30D1AA3225}" type="sibTrans" cxnId="{3AB728D2-2D77-4EF4-8D2E-34D964780900}">
      <dgm:prSet/>
      <dgm:spPr/>
      <dgm:t>
        <a:bodyPr/>
        <a:lstStyle/>
        <a:p>
          <a:endParaRPr lang="en-US"/>
        </a:p>
      </dgm:t>
    </dgm:pt>
    <dgm:pt modelId="{D3B3472B-5065-4FAA-89FE-9F1640A287FA}">
      <dgm:prSet/>
      <dgm:spPr/>
      <dgm:t>
        <a:bodyPr/>
        <a:lstStyle/>
        <a:p>
          <a:pPr algn="l" rtl="0"/>
          <a:r>
            <a:rPr lang="en-US" dirty="0" smtClean="0"/>
            <a:t>Contain 16mm of bristles with D</a:t>
          </a:r>
          <a:r>
            <a:rPr lang="en-US" baseline="-25000" dirty="0" smtClean="0"/>
            <a:t>0</a:t>
          </a:r>
          <a:r>
            <a:rPr lang="en-US" dirty="0" smtClean="0"/>
            <a:t> bristle diameters of 0.40, 0.50, 0.60, 0.80mm.</a:t>
          </a:r>
          <a:endParaRPr lang="en-US" dirty="0"/>
        </a:p>
      </dgm:t>
    </dgm:pt>
    <dgm:pt modelId="{FD1A5661-8587-4E8F-91B0-E1229C26A3D1}" type="parTrans" cxnId="{FE73DA92-8A41-42B2-87B9-624395DB4CA6}">
      <dgm:prSet/>
      <dgm:spPr/>
      <dgm:t>
        <a:bodyPr/>
        <a:lstStyle/>
        <a:p>
          <a:endParaRPr lang="en-US"/>
        </a:p>
      </dgm:t>
    </dgm:pt>
    <dgm:pt modelId="{43FBCC24-3F49-47C3-BBFF-D1A9A77CFE6D}" type="sibTrans" cxnId="{FE73DA92-8A41-42B2-87B9-624395DB4CA6}">
      <dgm:prSet/>
      <dgm:spPr/>
      <dgm:t>
        <a:bodyPr/>
        <a:lstStyle/>
        <a:p>
          <a:endParaRPr lang="en-US"/>
        </a:p>
      </dgm:t>
    </dgm:pt>
    <dgm:pt modelId="{33559CE9-9A1B-4158-965A-4AC82B37408C}">
      <dgm:prSet/>
      <dgm:spPr/>
      <dgm:t>
        <a:bodyPr/>
        <a:lstStyle/>
        <a:p>
          <a:pPr algn="l" rtl="0"/>
          <a:r>
            <a:rPr lang="en-US" dirty="0" smtClean="0"/>
            <a:t>Have Non standardized </a:t>
          </a:r>
          <a:r>
            <a:rPr lang="en-US" dirty="0" err="1" smtClean="0"/>
            <a:t>Gutta</a:t>
          </a:r>
          <a:r>
            <a:rPr lang="en-US" dirty="0" smtClean="0"/>
            <a:t> </a:t>
          </a:r>
          <a:r>
            <a:rPr lang="en-US" dirty="0" err="1" smtClean="0"/>
            <a:t>Percha</a:t>
          </a:r>
          <a:r>
            <a:rPr lang="en-US" dirty="0" smtClean="0"/>
            <a:t> master cone tapers: Fine ,Medium ,Large</a:t>
          </a:r>
          <a:endParaRPr lang="en-US" dirty="0"/>
        </a:p>
      </dgm:t>
    </dgm:pt>
    <dgm:pt modelId="{1489F3B3-04CB-48B7-8888-A2196D017A3F}" type="parTrans" cxnId="{173C6BA3-8C01-44FF-BEFC-229CA2FE9410}">
      <dgm:prSet/>
      <dgm:spPr/>
      <dgm:t>
        <a:bodyPr/>
        <a:lstStyle/>
        <a:p>
          <a:endParaRPr lang="en-US"/>
        </a:p>
      </dgm:t>
    </dgm:pt>
    <dgm:pt modelId="{5DD7FF23-4D17-44D3-AE01-9BABA1007529}" type="sibTrans" cxnId="{173C6BA3-8C01-44FF-BEFC-229CA2FE9410}">
      <dgm:prSet/>
      <dgm:spPr/>
      <dgm:t>
        <a:bodyPr/>
        <a:lstStyle/>
        <a:p>
          <a:endParaRPr lang="en-US"/>
        </a:p>
      </dgm:t>
    </dgm:pt>
    <dgm:pt modelId="{5FDCA1E8-CAB7-48B1-8A2D-A75CF27B7242}">
      <dgm:prSet/>
      <dgm:spPr/>
      <dgm:t>
        <a:bodyPr/>
        <a:lstStyle/>
        <a:p>
          <a:pPr algn="l" rtl="0"/>
          <a:r>
            <a:rPr lang="en-US" dirty="0" smtClean="0"/>
            <a:t>Used in conjunction with </a:t>
          </a:r>
          <a:r>
            <a:rPr lang="en-US" dirty="0" err="1" smtClean="0"/>
            <a:t>NaOCl</a:t>
          </a:r>
          <a:r>
            <a:rPr lang="en-US" dirty="0" smtClean="0"/>
            <a:t> &amp; EDTA to produce clean canals.</a:t>
          </a:r>
          <a:endParaRPr lang="en-US" dirty="0"/>
        </a:p>
      </dgm:t>
    </dgm:pt>
    <dgm:pt modelId="{8D82C2EE-925E-4B88-BACB-63BB4756A6E2}" type="parTrans" cxnId="{5D0C4F4B-55C2-4631-9DB1-D6C9317171A5}">
      <dgm:prSet/>
      <dgm:spPr/>
      <dgm:t>
        <a:bodyPr/>
        <a:lstStyle/>
        <a:p>
          <a:endParaRPr lang="en-US"/>
        </a:p>
      </dgm:t>
    </dgm:pt>
    <dgm:pt modelId="{C6E44993-8A17-445B-A2A9-5F399A170A10}" type="sibTrans" cxnId="{5D0C4F4B-55C2-4631-9DB1-D6C9317171A5}">
      <dgm:prSet/>
      <dgm:spPr/>
      <dgm:t>
        <a:bodyPr/>
        <a:lstStyle/>
        <a:p>
          <a:endParaRPr lang="en-US"/>
        </a:p>
      </dgm:t>
    </dgm:pt>
    <dgm:pt modelId="{034E0913-3AFD-49C6-A238-8608E92805C3}" type="pres">
      <dgm:prSet presAssocID="{5CE95AA8-2EBA-43A6-89FC-28FAACBDE9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CF1D42-E7E1-4CAB-B948-07FD7C190E82}" type="pres">
      <dgm:prSet presAssocID="{52620F03-ED8D-488C-B2B4-A02293CFC8B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62900-3CC4-4217-AE4F-193C4D10FE72}" type="pres">
      <dgm:prSet presAssocID="{63BD19D2-AE14-4B19-939F-7F30D1AA322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64690C7-673C-453F-84E1-C6D9974A440A}" type="pres">
      <dgm:prSet presAssocID="{63BD19D2-AE14-4B19-939F-7F30D1AA322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E74B365-D34A-4D35-90B7-4865AE43C7C1}" type="pres">
      <dgm:prSet presAssocID="{D3B3472B-5065-4FAA-89FE-9F1640A287F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356A9-894C-408A-8A43-B3455B993F49}" type="pres">
      <dgm:prSet presAssocID="{43FBCC24-3F49-47C3-BBFF-D1A9A77CFE6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8AAE12F-F844-46A7-B692-90AA9DA765DB}" type="pres">
      <dgm:prSet presAssocID="{43FBCC24-3F49-47C3-BBFF-D1A9A77CFE6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4CC5940-7537-43AD-87DC-467669A116B7}" type="pres">
      <dgm:prSet presAssocID="{33559CE9-9A1B-4158-965A-4AC82B3740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853F6-D2A0-48B3-AC7C-DAE880876B75}" type="pres">
      <dgm:prSet presAssocID="{5DD7FF23-4D17-44D3-AE01-9BABA100752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0ED6061-ABE5-4A0C-BB3B-80DE14F0D3E7}" type="pres">
      <dgm:prSet presAssocID="{5DD7FF23-4D17-44D3-AE01-9BABA100752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5C4E2198-8A9A-4108-9EE9-1DDE118FC6F2}" type="pres">
      <dgm:prSet presAssocID="{5FDCA1E8-CAB7-48B1-8A2D-A75CF27B724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A25F75-950E-417A-B3B5-0FBF2599764C}" type="presOf" srcId="{D3B3472B-5065-4FAA-89FE-9F1640A287FA}" destId="{1E74B365-D34A-4D35-90B7-4865AE43C7C1}" srcOrd="0" destOrd="0" presId="urn:microsoft.com/office/officeart/2005/8/layout/process1"/>
    <dgm:cxn modelId="{41F14731-4093-4610-A8D9-1F1252457F68}" type="presOf" srcId="{63BD19D2-AE14-4B19-939F-7F30D1AA3225}" destId="{264690C7-673C-453F-84E1-C6D9974A440A}" srcOrd="1" destOrd="0" presId="urn:microsoft.com/office/officeart/2005/8/layout/process1"/>
    <dgm:cxn modelId="{3AB728D2-2D77-4EF4-8D2E-34D964780900}" srcId="{5CE95AA8-2EBA-43A6-89FC-28FAACBDE943}" destId="{52620F03-ED8D-488C-B2B4-A02293CFC8BF}" srcOrd="0" destOrd="0" parTransId="{FF21DB9C-799F-44D0-A213-279FDEDE368C}" sibTransId="{63BD19D2-AE14-4B19-939F-7F30D1AA3225}"/>
    <dgm:cxn modelId="{243598D4-7269-40B0-AFE7-F2B2AE74F9B4}" type="presOf" srcId="{52620F03-ED8D-488C-B2B4-A02293CFC8BF}" destId="{43CF1D42-E7E1-4CAB-B948-07FD7C190E82}" srcOrd="0" destOrd="0" presId="urn:microsoft.com/office/officeart/2005/8/layout/process1"/>
    <dgm:cxn modelId="{9B3A31D4-B4C2-4366-80C6-6D07BADF4760}" type="presOf" srcId="{63BD19D2-AE14-4B19-939F-7F30D1AA3225}" destId="{B4462900-3CC4-4217-AE4F-193C4D10FE72}" srcOrd="0" destOrd="0" presId="urn:microsoft.com/office/officeart/2005/8/layout/process1"/>
    <dgm:cxn modelId="{5D0C4F4B-55C2-4631-9DB1-D6C9317171A5}" srcId="{5CE95AA8-2EBA-43A6-89FC-28FAACBDE943}" destId="{5FDCA1E8-CAB7-48B1-8A2D-A75CF27B7242}" srcOrd="3" destOrd="0" parTransId="{8D82C2EE-925E-4B88-BACB-63BB4756A6E2}" sibTransId="{C6E44993-8A17-445B-A2A9-5F399A170A10}"/>
    <dgm:cxn modelId="{3C663E01-CCE5-4F5E-83E2-8FF83C1F1FF9}" type="presOf" srcId="{5DD7FF23-4D17-44D3-AE01-9BABA1007529}" destId="{831853F6-D2A0-48B3-AC7C-DAE880876B75}" srcOrd="0" destOrd="0" presId="urn:microsoft.com/office/officeart/2005/8/layout/process1"/>
    <dgm:cxn modelId="{67BB2175-7829-444C-8E69-93391C6910DB}" type="presOf" srcId="{43FBCC24-3F49-47C3-BBFF-D1A9A77CFE6D}" destId="{68AAE12F-F844-46A7-B692-90AA9DA765DB}" srcOrd="1" destOrd="0" presId="urn:microsoft.com/office/officeart/2005/8/layout/process1"/>
    <dgm:cxn modelId="{72AFE0E6-40CE-450E-A097-15E2A6DAEA51}" type="presOf" srcId="{33559CE9-9A1B-4158-965A-4AC82B37408C}" destId="{64CC5940-7537-43AD-87DC-467669A116B7}" srcOrd="0" destOrd="0" presId="urn:microsoft.com/office/officeart/2005/8/layout/process1"/>
    <dgm:cxn modelId="{173C6BA3-8C01-44FF-BEFC-229CA2FE9410}" srcId="{5CE95AA8-2EBA-43A6-89FC-28FAACBDE943}" destId="{33559CE9-9A1B-4158-965A-4AC82B37408C}" srcOrd="2" destOrd="0" parTransId="{1489F3B3-04CB-48B7-8888-A2196D017A3F}" sibTransId="{5DD7FF23-4D17-44D3-AE01-9BABA1007529}"/>
    <dgm:cxn modelId="{206C7B13-DE30-4AEB-8EED-A4138E66BBF7}" type="presOf" srcId="{5FDCA1E8-CAB7-48B1-8A2D-A75CF27B7242}" destId="{5C4E2198-8A9A-4108-9EE9-1DDE118FC6F2}" srcOrd="0" destOrd="0" presId="urn:microsoft.com/office/officeart/2005/8/layout/process1"/>
    <dgm:cxn modelId="{F2354C17-F350-4E81-BA06-802A979D5E46}" type="presOf" srcId="{5DD7FF23-4D17-44D3-AE01-9BABA1007529}" destId="{B0ED6061-ABE5-4A0C-BB3B-80DE14F0D3E7}" srcOrd="1" destOrd="0" presId="urn:microsoft.com/office/officeart/2005/8/layout/process1"/>
    <dgm:cxn modelId="{4581192E-2360-4760-BA0A-67BC2BB4760B}" type="presOf" srcId="{5CE95AA8-2EBA-43A6-89FC-28FAACBDE943}" destId="{034E0913-3AFD-49C6-A238-8608E92805C3}" srcOrd="0" destOrd="0" presId="urn:microsoft.com/office/officeart/2005/8/layout/process1"/>
    <dgm:cxn modelId="{C110B9CB-DADD-4055-AE26-D6790E63B8C4}" type="presOf" srcId="{43FBCC24-3F49-47C3-BBFF-D1A9A77CFE6D}" destId="{50E356A9-894C-408A-8A43-B3455B993F49}" srcOrd="0" destOrd="0" presId="urn:microsoft.com/office/officeart/2005/8/layout/process1"/>
    <dgm:cxn modelId="{FE73DA92-8A41-42B2-87B9-624395DB4CA6}" srcId="{5CE95AA8-2EBA-43A6-89FC-28FAACBDE943}" destId="{D3B3472B-5065-4FAA-89FE-9F1640A287FA}" srcOrd="1" destOrd="0" parTransId="{FD1A5661-8587-4E8F-91B0-E1229C26A3D1}" sibTransId="{43FBCC24-3F49-47C3-BBFF-D1A9A77CFE6D}"/>
    <dgm:cxn modelId="{2E092979-61FE-4E4E-A662-88A71EFA6B2F}" type="presParOf" srcId="{034E0913-3AFD-49C6-A238-8608E92805C3}" destId="{43CF1D42-E7E1-4CAB-B948-07FD7C190E82}" srcOrd="0" destOrd="0" presId="urn:microsoft.com/office/officeart/2005/8/layout/process1"/>
    <dgm:cxn modelId="{C311D4CC-92D0-45D9-8646-D7CB62EEDA90}" type="presParOf" srcId="{034E0913-3AFD-49C6-A238-8608E92805C3}" destId="{B4462900-3CC4-4217-AE4F-193C4D10FE72}" srcOrd="1" destOrd="0" presId="urn:microsoft.com/office/officeart/2005/8/layout/process1"/>
    <dgm:cxn modelId="{47AD7886-BD7D-465F-B6F2-00EF93ADB889}" type="presParOf" srcId="{B4462900-3CC4-4217-AE4F-193C4D10FE72}" destId="{264690C7-673C-453F-84E1-C6D9974A440A}" srcOrd="0" destOrd="0" presId="urn:microsoft.com/office/officeart/2005/8/layout/process1"/>
    <dgm:cxn modelId="{1517409D-03EA-4D9E-904D-4529E819F305}" type="presParOf" srcId="{034E0913-3AFD-49C6-A238-8608E92805C3}" destId="{1E74B365-D34A-4D35-90B7-4865AE43C7C1}" srcOrd="2" destOrd="0" presId="urn:microsoft.com/office/officeart/2005/8/layout/process1"/>
    <dgm:cxn modelId="{80C99A42-BA6C-4722-964D-030866BBDF8C}" type="presParOf" srcId="{034E0913-3AFD-49C6-A238-8608E92805C3}" destId="{50E356A9-894C-408A-8A43-B3455B993F49}" srcOrd="3" destOrd="0" presId="urn:microsoft.com/office/officeart/2005/8/layout/process1"/>
    <dgm:cxn modelId="{10D270A4-3F0B-4AE7-AC51-65C86F28B15B}" type="presParOf" srcId="{50E356A9-894C-408A-8A43-B3455B993F49}" destId="{68AAE12F-F844-46A7-B692-90AA9DA765DB}" srcOrd="0" destOrd="0" presId="urn:microsoft.com/office/officeart/2005/8/layout/process1"/>
    <dgm:cxn modelId="{BB9BD447-FA1F-46F5-B351-8F9CBC0C74A7}" type="presParOf" srcId="{034E0913-3AFD-49C6-A238-8608E92805C3}" destId="{64CC5940-7537-43AD-87DC-467669A116B7}" srcOrd="4" destOrd="0" presId="urn:microsoft.com/office/officeart/2005/8/layout/process1"/>
    <dgm:cxn modelId="{569E39CA-7C0E-4C8E-B3B9-51C0EF6CDA20}" type="presParOf" srcId="{034E0913-3AFD-49C6-A238-8608E92805C3}" destId="{831853F6-D2A0-48B3-AC7C-DAE880876B75}" srcOrd="5" destOrd="0" presId="urn:microsoft.com/office/officeart/2005/8/layout/process1"/>
    <dgm:cxn modelId="{C0089F29-68AA-461E-AE76-1BFEEA4DD4A0}" type="presParOf" srcId="{831853F6-D2A0-48B3-AC7C-DAE880876B75}" destId="{B0ED6061-ABE5-4A0C-BB3B-80DE14F0D3E7}" srcOrd="0" destOrd="0" presId="urn:microsoft.com/office/officeart/2005/8/layout/process1"/>
    <dgm:cxn modelId="{BB07145C-98F2-4A5E-9666-FF4E85F5007C}" type="presParOf" srcId="{034E0913-3AFD-49C6-A238-8608E92805C3}" destId="{5C4E2198-8A9A-4108-9EE9-1DDE118FC6F2}" srcOrd="6" destOrd="0" presId="urn:microsoft.com/office/officeart/2005/8/layout/process1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07CBEB40-D26A-44DB-B357-64882281955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32C8DFD9-893D-4C45-9D2F-94572C97472E}">
      <dgm:prSet/>
      <dgm:spPr/>
      <dgm:t>
        <a:bodyPr/>
        <a:lstStyle/>
        <a:p>
          <a:pPr rtl="0"/>
          <a:r>
            <a:rPr lang="en-US" dirty="0" smtClean="0"/>
            <a:t>Combination of </a:t>
          </a:r>
          <a:r>
            <a:rPr lang="en-US" dirty="0" err="1" smtClean="0"/>
            <a:t>photosensitizer</a:t>
          </a:r>
          <a:r>
            <a:rPr lang="en-US" dirty="0" smtClean="0"/>
            <a:t> solution &amp; low – power laser light </a:t>
          </a:r>
          <a:endParaRPr lang="en-US" dirty="0"/>
        </a:p>
      </dgm:t>
    </dgm:pt>
    <dgm:pt modelId="{97176718-AE21-4BE3-A2E7-F4C935986F11}" type="parTrans" cxnId="{C5CBFC47-BB3F-4265-8F58-999DF526CD01}">
      <dgm:prSet/>
      <dgm:spPr/>
      <dgm:t>
        <a:bodyPr/>
        <a:lstStyle/>
        <a:p>
          <a:endParaRPr lang="en-US"/>
        </a:p>
      </dgm:t>
    </dgm:pt>
    <dgm:pt modelId="{EBB40B9B-BD98-4737-B0CE-A8EBBEF50FAA}" type="sibTrans" cxnId="{C5CBFC47-BB3F-4265-8F58-999DF526CD01}">
      <dgm:prSet/>
      <dgm:spPr/>
      <dgm:t>
        <a:bodyPr/>
        <a:lstStyle/>
        <a:p>
          <a:endParaRPr lang="en-US"/>
        </a:p>
      </dgm:t>
    </dgm:pt>
    <dgm:pt modelId="{953D4A66-9E69-4B15-A4C2-74EAD87A3194}">
      <dgm:prSet/>
      <dgm:spPr/>
      <dgm:t>
        <a:bodyPr/>
        <a:lstStyle/>
        <a:p>
          <a:pPr rtl="0"/>
          <a:r>
            <a:rPr lang="en-US" dirty="0" smtClean="0"/>
            <a:t>Photo sensitizer  - colored &amp; adheres to microbial cells </a:t>
          </a:r>
          <a:endParaRPr lang="en-US" dirty="0"/>
        </a:p>
      </dgm:t>
    </dgm:pt>
    <dgm:pt modelId="{D998E38A-A4B3-48CA-B73D-27B0A69025D9}" type="parTrans" cxnId="{3D958372-1E52-4713-9948-F2CF95AFE815}">
      <dgm:prSet/>
      <dgm:spPr/>
      <dgm:t>
        <a:bodyPr/>
        <a:lstStyle/>
        <a:p>
          <a:endParaRPr lang="en-US"/>
        </a:p>
      </dgm:t>
    </dgm:pt>
    <dgm:pt modelId="{12ED2C12-4E4B-4057-9CA5-2D91CD3A428D}" type="sibTrans" cxnId="{3D958372-1E52-4713-9948-F2CF95AFE815}">
      <dgm:prSet/>
      <dgm:spPr/>
      <dgm:t>
        <a:bodyPr/>
        <a:lstStyle/>
        <a:p>
          <a:endParaRPr lang="en-US"/>
        </a:p>
      </dgm:t>
    </dgm:pt>
    <dgm:pt modelId="{0AD40F7D-6DBD-4824-98C1-F017585544DF}">
      <dgm:prSet/>
      <dgm:spPr/>
      <dgm:t>
        <a:bodyPr/>
        <a:lstStyle/>
        <a:p>
          <a:pPr rtl="0"/>
          <a:r>
            <a:rPr lang="en-US" dirty="0" smtClean="0"/>
            <a:t>Low power laser hits &amp; inactivates the microbial the microbial cells </a:t>
          </a:r>
          <a:endParaRPr lang="en-US" dirty="0"/>
        </a:p>
      </dgm:t>
    </dgm:pt>
    <dgm:pt modelId="{7B69A9EE-4944-43BC-BF6F-21A299E6E1A0}" type="parTrans" cxnId="{14C06F50-B66D-4F55-ADB5-BA4DA94A99A9}">
      <dgm:prSet/>
      <dgm:spPr/>
      <dgm:t>
        <a:bodyPr/>
        <a:lstStyle/>
        <a:p>
          <a:endParaRPr lang="en-US"/>
        </a:p>
      </dgm:t>
    </dgm:pt>
    <dgm:pt modelId="{9923B284-8F92-4087-9D98-D4AE467FA832}" type="sibTrans" cxnId="{14C06F50-B66D-4F55-ADB5-BA4DA94A99A9}">
      <dgm:prSet/>
      <dgm:spPr/>
      <dgm:t>
        <a:bodyPr/>
        <a:lstStyle/>
        <a:p>
          <a:endParaRPr lang="en-US"/>
        </a:p>
      </dgm:t>
    </dgm:pt>
    <dgm:pt modelId="{15CBBC48-C8FE-45A6-A626-B568E0181665}">
      <dgm:prSet/>
      <dgm:spPr/>
      <dgm:t>
        <a:bodyPr/>
        <a:lstStyle/>
        <a:p>
          <a:pPr rtl="0"/>
          <a:r>
            <a:rPr lang="en-US" dirty="0" smtClean="0"/>
            <a:t>Laser lights  activates the photo sensitizer &amp; creates a cascade of energy , transfer &amp; release free radicals – this inactivates the virulence factors &amp; cause DNA damage</a:t>
          </a:r>
          <a:endParaRPr lang="en-US" dirty="0"/>
        </a:p>
      </dgm:t>
    </dgm:pt>
    <dgm:pt modelId="{80ECC844-8F07-4BD6-96E6-2BD049DDAF05}" type="parTrans" cxnId="{A382628E-0E2F-422A-8E34-5014ECFE1116}">
      <dgm:prSet/>
      <dgm:spPr/>
      <dgm:t>
        <a:bodyPr/>
        <a:lstStyle/>
        <a:p>
          <a:endParaRPr lang="en-US"/>
        </a:p>
      </dgm:t>
    </dgm:pt>
    <dgm:pt modelId="{DBFF4395-D69F-4DA4-9DC3-8E334EEAB257}" type="sibTrans" cxnId="{A382628E-0E2F-422A-8E34-5014ECFE1116}">
      <dgm:prSet/>
      <dgm:spPr/>
      <dgm:t>
        <a:bodyPr/>
        <a:lstStyle/>
        <a:p>
          <a:endParaRPr lang="en-US"/>
        </a:p>
      </dgm:t>
    </dgm:pt>
    <dgm:pt modelId="{2117BAA9-918C-4A33-BAA6-D58AF9AFD1CF}">
      <dgm:prSet/>
      <dgm:spPr/>
      <dgm:t>
        <a:bodyPr/>
        <a:lstStyle/>
        <a:p>
          <a:pPr rtl="0"/>
          <a:r>
            <a:rPr lang="en-US" dirty="0" smtClean="0"/>
            <a:t>PAD needs maximum of 150 seconds to act unlike sodium hypochlorite  </a:t>
          </a:r>
          <a:endParaRPr lang="en-US" dirty="0"/>
        </a:p>
      </dgm:t>
    </dgm:pt>
    <dgm:pt modelId="{CD64766B-BF79-45FB-8EA7-CEC000975046}" type="parTrans" cxnId="{3D638D29-8F71-4DBC-BBF9-3E98E19AA3E7}">
      <dgm:prSet/>
      <dgm:spPr/>
      <dgm:t>
        <a:bodyPr/>
        <a:lstStyle/>
        <a:p>
          <a:endParaRPr lang="en-US"/>
        </a:p>
      </dgm:t>
    </dgm:pt>
    <dgm:pt modelId="{774DB2BB-6A4B-497F-8B5D-5FC28FD15C2F}" type="sibTrans" cxnId="{3D638D29-8F71-4DBC-BBF9-3E98E19AA3E7}">
      <dgm:prSet/>
      <dgm:spPr/>
      <dgm:t>
        <a:bodyPr/>
        <a:lstStyle/>
        <a:p>
          <a:endParaRPr lang="en-US"/>
        </a:p>
      </dgm:t>
    </dgm:pt>
    <dgm:pt modelId="{00FFD129-7A2C-434F-B8C4-31D8988C22FB}" type="pres">
      <dgm:prSet presAssocID="{07CBEB40-D26A-44DB-B357-6488228195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761F1F-789B-4A75-A55F-6D9AFE1109D7}" type="pres">
      <dgm:prSet presAssocID="{32C8DFD9-893D-4C45-9D2F-94572C97472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E0751-87A5-4A98-9383-BF19DC90F4DB}" type="pres">
      <dgm:prSet presAssocID="{EBB40B9B-BD98-4737-B0CE-A8EBBEF50FAA}" presName="spacer" presStyleCnt="0"/>
      <dgm:spPr/>
    </dgm:pt>
    <dgm:pt modelId="{06109245-6CB1-4202-A3C0-C2E08EEF193E}" type="pres">
      <dgm:prSet presAssocID="{953D4A66-9E69-4B15-A4C2-74EAD87A319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34CDF-6ED1-4BC4-A287-6109D69599C4}" type="pres">
      <dgm:prSet presAssocID="{12ED2C12-4E4B-4057-9CA5-2D91CD3A428D}" presName="spacer" presStyleCnt="0"/>
      <dgm:spPr/>
    </dgm:pt>
    <dgm:pt modelId="{A9B360E4-85AE-4129-B88E-2D4B9F5FE724}" type="pres">
      <dgm:prSet presAssocID="{0AD40F7D-6DBD-4824-98C1-F017585544D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FF3BD-34C5-46F4-B2F0-EDFCB72EEBA9}" type="pres">
      <dgm:prSet presAssocID="{9923B284-8F92-4087-9D98-D4AE467FA832}" presName="spacer" presStyleCnt="0"/>
      <dgm:spPr/>
    </dgm:pt>
    <dgm:pt modelId="{48C8541B-78DA-4AAC-8695-27C7031FD28B}" type="pres">
      <dgm:prSet presAssocID="{15CBBC48-C8FE-45A6-A626-B568E018166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36B32-0BA4-42B3-93C6-8387C79BFE57}" type="pres">
      <dgm:prSet presAssocID="{DBFF4395-D69F-4DA4-9DC3-8E334EEAB257}" presName="spacer" presStyleCnt="0"/>
      <dgm:spPr/>
    </dgm:pt>
    <dgm:pt modelId="{2C60FD6D-C4B8-4D5A-9255-82E943AD2885}" type="pres">
      <dgm:prSet presAssocID="{2117BAA9-918C-4A33-BAA6-D58AF9AFD1C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B096B3-DF63-4922-9A3C-BE3702953CBD}" type="presOf" srcId="{2117BAA9-918C-4A33-BAA6-D58AF9AFD1CF}" destId="{2C60FD6D-C4B8-4D5A-9255-82E943AD2885}" srcOrd="0" destOrd="0" presId="urn:microsoft.com/office/officeart/2005/8/layout/vList2"/>
    <dgm:cxn modelId="{A382628E-0E2F-422A-8E34-5014ECFE1116}" srcId="{07CBEB40-D26A-44DB-B357-64882281955B}" destId="{15CBBC48-C8FE-45A6-A626-B568E0181665}" srcOrd="3" destOrd="0" parTransId="{80ECC844-8F07-4BD6-96E6-2BD049DDAF05}" sibTransId="{DBFF4395-D69F-4DA4-9DC3-8E334EEAB257}"/>
    <dgm:cxn modelId="{3D638D29-8F71-4DBC-BBF9-3E98E19AA3E7}" srcId="{07CBEB40-D26A-44DB-B357-64882281955B}" destId="{2117BAA9-918C-4A33-BAA6-D58AF9AFD1CF}" srcOrd="4" destOrd="0" parTransId="{CD64766B-BF79-45FB-8EA7-CEC000975046}" sibTransId="{774DB2BB-6A4B-497F-8B5D-5FC28FD15C2F}"/>
    <dgm:cxn modelId="{74E931E2-C515-42B0-B55A-5005A4F87F46}" type="presOf" srcId="{0AD40F7D-6DBD-4824-98C1-F017585544DF}" destId="{A9B360E4-85AE-4129-B88E-2D4B9F5FE724}" srcOrd="0" destOrd="0" presId="urn:microsoft.com/office/officeart/2005/8/layout/vList2"/>
    <dgm:cxn modelId="{14C06F50-B66D-4F55-ADB5-BA4DA94A99A9}" srcId="{07CBEB40-D26A-44DB-B357-64882281955B}" destId="{0AD40F7D-6DBD-4824-98C1-F017585544DF}" srcOrd="2" destOrd="0" parTransId="{7B69A9EE-4944-43BC-BF6F-21A299E6E1A0}" sibTransId="{9923B284-8F92-4087-9D98-D4AE467FA832}"/>
    <dgm:cxn modelId="{C5CBFC47-BB3F-4265-8F58-999DF526CD01}" srcId="{07CBEB40-D26A-44DB-B357-64882281955B}" destId="{32C8DFD9-893D-4C45-9D2F-94572C97472E}" srcOrd="0" destOrd="0" parTransId="{97176718-AE21-4BE3-A2E7-F4C935986F11}" sibTransId="{EBB40B9B-BD98-4737-B0CE-A8EBBEF50FAA}"/>
    <dgm:cxn modelId="{167D54FC-1E04-482E-8D35-78EE50BE8FA3}" type="presOf" srcId="{953D4A66-9E69-4B15-A4C2-74EAD87A3194}" destId="{06109245-6CB1-4202-A3C0-C2E08EEF193E}" srcOrd="0" destOrd="0" presId="urn:microsoft.com/office/officeart/2005/8/layout/vList2"/>
    <dgm:cxn modelId="{48ED90DE-BD3C-43B0-822C-383FFCE25C02}" type="presOf" srcId="{15CBBC48-C8FE-45A6-A626-B568E0181665}" destId="{48C8541B-78DA-4AAC-8695-27C7031FD28B}" srcOrd="0" destOrd="0" presId="urn:microsoft.com/office/officeart/2005/8/layout/vList2"/>
    <dgm:cxn modelId="{08DB0824-AE05-4F76-A6FF-45DF5C40CD58}" type="presOf" srcId="{32C8DFD9-893D-4C45-9D2F-94572C97472E}" destId="{D9761F1F-789B-4A75-A55F-6D9AFE1109D7}" srcOrd="0" destOrd="0" presId="urn:microsoft.com/office/officeart/2005/8/layout/vList2"/>
    <dgm:cxn modelId="{1B0E197A-7071-4414-8DA5-BAD48AD4A00E}" type="presOf" srcId="{07CBEB40-D26A-44DB-B357-64882281955B}" destId="{00FFD129-7A2C-434F-B8C4-31D8988C22FB}" srcOrd="0" destOrd="0" presId="urn:microsoft.com/office/officeart/2005/8/layout/vList2"/>
    <dgm:cxn modelId="{3D958372-1E52-4713-9948-F2CF95AFE815}" srcId="{07CBEB40-D26A-44DB-B357-64882281955B}" destId="{953D4A66-9E69-4B15-A4C2-74EAD87A3194}" srcOrd="1" destOrd="0" parTransId="{D998E38A-A4B3-48CA-B73D-27B0A69025D9}" sibTransId="{12ED2C12-4E4B-4057-9CA5-2D91CD3A428D}"/>
    <dgm:cxn modelId="{34A025E0-1BB7-46F4-BA54-68B7DB4C47A4}" type="presParOf" srcId="{00FFD129-7A2C-434F-B8C4-31D8988C22FB}" destId="{D9761F1F-789B-4A75-A55F-6D9AFE1109D7}" srcOrd="0" destOrd="0" presId="urn:microsoft.com/office/officeart/2005/8/layout/vList2"/>
    <dgm:cxn modelId="{D3726F78-A3A1-4CDE-B92F-1902EE78AEBE}" type="presParOf" srcId="{00FFD129-7A2C-434F-B8C4-31D8988C22FB}" destId="{2A1E0751-87A5-4A98-9383-BF19DC90F4DB}" srcOrd="1" destOrd="0" presId="urn:microsoft.com/office/officeart/2005/8/layout/vList2"/>
    <dgm:cxn modelId="{CBED8424-7F09-43F8-9ABB-328E251B085B}" type="presParOf" srcId="{00FFD129-7A2C-434F-B8C4-31D8988C22FB}" destId="{06109245-6CB1-4202-A3C0-C2E08EEF193E}" srcOrd="2" destOrd="0" presId="urn:microsoft.com/office/officeart/2005/8/layout/vList2"/>
    <dgm:cxn modelId="{4B30CAC6-8684-45CC-8F23-4EAAF827E026}" type="presParOf" srcId="{00FFD129-7A2C-434F-B8C4-31D8988C22FB}" destId="{A2534CDF-6ED1-4BC4-A287-6109D69599C4}" srcOrd="3" destOrd="0" presId="urn:microsoft.com/office/officeart/2005/8/layout/vList2"/>
    <dgm:cxn modelId="{B308CA75-9AF1-4912-80E8-18E21CB6892C}" type="presParOf" srcId="{00FFD129-7A2C-434F-B8C4-31D8988C22FB}" destId="{A9B360E4-85AE-4129-B88E-2D4B9F5FE724}" srcOrd="4" destOrd="0" presId="urn:microsoft.com/office/officeart/2005/8/layout/vList2"/>
    <dgm:cxn modelId="{23EFC8AE-4CFE-4C88-AD8D-1C1C9EDAADE8}" type="presParOf" srcId="{00FFD129-7A2C-434F-B8C4-31D8988C22FB}" destId="{067FF3BD-34C5-46F4-B2F0-EDFCB72EEBA9}" srcOrd="5" destOrd="0" presId="urn:microsoft.com/office/officeart/2005/8/layout/vList2"/>
    <dgm:cxn modelId="{28CD70A3-6183-4B94-8446-3FF386D16B2B}" type="presParOf" srcId="{00FFD129-7A2C-434F-B8C4-31D8988C22FB}" destId="{48C8541B-78DA-4AAC-8695-27C7031FD28B}" srcOrd="6" destOrd="0" presId="urn:microsoft.com/office/officeart/2005/8/layout/vList2"/>
    <dgm:cxn modelId="{866F0DD3-26E7-463F-A70D-5FC709BC788B}" type="presParOf" srcId="{00FFD129-7A2C-434F-B8C4-31D8988C22FB}" destId="{AFF36B32-0BA4-42B3-93C6-8387C79BFE57}" srcOrd="7" destOrd="0" presId="urn:microsoft.com/office/officeart/2005/8/layout/vList2"/>
    <dgm:cxn modelId="{8BF36962-23B9-4DDF-848E-38E42E9B6A98}" type="presParOf" srcId="{00FFD129-7A2C-434F-B8C4-31D8988C22FB}" destId="{2C60FD6D-C4B8-4D5A-9255-82E943AD2885}" srcOrd="8" destOrd="0" presId="urn:microsoft.com/office/officeart/2005/8/layout/vList2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2CA87AE-1CDE-4B8D-A0D2-44957EC11E4A}" type="doc">
      <dgm:prSet loTypeId="urn:microsoft.com/office/officeart/2005/8/layout/vList2" loCatId="list" qsTypeId="urn:microsoft.com/office/officeart/2005/8/quickstyle/simple3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946242C7-6A43-442E-B45F-224BF9D03147}">
      <dgm:prSet/>
      <dgm:spPr/>
      <dgm:t>
        <a:bodyPr/>
        <a:lstStyle/>
        <a:p>
          <a:pPr rtl="0"/>
          <a:r>
            <a:rPr lang="en-US" dirty="0" smtClean="0"/>
            <a:t>Different types of dyes are used which are absorbed by microorganisms  - </a:t>
          </a:r>
          <a:r>
            <a:rPr lang="en-US" dirty="0" err="1" smtClean="0"/>
            <a:t>Tolonium</a:t>
          </a:r>
          <a:r>
            <a:rPr lang="en-US" dirty="0" smtClean="0"/>
            <a:t> chloride , </a:t>
          </a:r>
          <a:r>
            <a:rPr lang="en-US" dirty="0" err="1" smtClean="0"/>
            <a:t>Methylene</a:t>
          </a:r>
          <a:r>
            <a:rPr lang="en-US" dirty="0" smtClean="0"/>
            <a:t> blue peak , Nose </a:t>
          </a:r>
          <a:r>
            <a:rPr lang="en-US" dirty="0" err="1" smtClean="0"/>
            <a:t>bengal</a:t>
          </a:r>
          <a:r>
            <a:rPr lang="en-US" dirty="0" smtClean="0"/>
            <a:t> peak absorption , Sodium phosphate buffers </a:t>
          </a:r>
          <a:endParaRPr lang="en-US" dirty="0"/>
        </a:p>
      </dgm:t>
    </dgm:pt>
    <dgm:pt modelId="{1596F6AF-8DFB-47BC-8D43-1846C4FADE1C}" type="parTrans" cxnId="{8B616396-BDE4-4C3D-82E9-1CB1AFD06DE6}">
      <dgm:prSet/>
      <dgm:spPr/>
      <dgm:t>
        <a:bodyPr/>
        <a:lstStyle/>
        <a:p>
          <a:endParaRPr lang="en-US"/>
        </a:p>
      </dgm:t>
    </dgm:pt>
    <dgm:pt modelId="{A90847CC-50B0-41B9-B396-1F9B8E8C6A7E}" type="sibTrans" cxnId="{8B616396-BDE4-4C3D-82E9-1CB1AFD06DE6}">
      <dgm:prSet/>
      <dgm:spPr/>
      <dgm:t>
        <a:bodyPr/>
        <a:lstStyle/>
        <a:p>
          <a:endParaRPr lang="en-US"/>
        </a:p>
      </dgm:t>
    </dgm:pt>
    <dgm:pt modelId="{91D27FB8-7ABF-4481-A6D7-7D3F0A258A23}">
      <dgm:prSet/>
      <dgm:spPr/>
      <dgm:t>
        <a:bodyPr/>
        <a:lstStyle/>
        <a:p>
          <a:pPr rtl="0"/>
          <a:r>
            <a:rPr lang="en-US" dirty="0" smtClean="0"/>
            <a:t>Effective against </a:t>
          </a:r>
          <a:r>
            <a:rPr lang="en-US" dirty="0" err="1" smtClean="0"/>
            <a:t>against</a:t>
          </a:r>
          <a:r>
            <a:rPr lang="en-US" dirty="0" smtClean="0"/>
            <a:t> all  gram negative organisms </a:t>
          </a:r>
          <a:endParaRPr lang="en-US" dirty="0"/>
        </a:p>
      </dgm:t>
    </dgm:pt>
    <dgm:pt modelId="{4DB45BC8-C933-45FD-8ACD-A88A8DB72408}" type="parTrans" cxnId="{0FC00E77-99A2-4DB1-873B-9C7FCEFD140F}">
      <dgm:prSet/>
      <dgm:spPr/>
      <dgm:t>
        <a:bodyPr/>
        <a:lstStyle/>
        <a:p>
          <a:endParaRPr lang="en-US"/>
        </a:p>
      </dgm:t>
    </dgm:pt>
    <dgm:pt modelId="{AE0CA0D3-FF4A-4E34-A22F-49555724D153}" type="sibTrans" cxnId="{0FC00E77-99A2-4DB1-873B-9C7FCEFD140F}">
      <dgm:prSet/>
      <dgm:spPr/>
      <dgm:t>
        <a:bodyPr/>
        <a:lstStyle/>
        <a:p>
          <a:endParaRPr lang="en-US"/>
        </a:p>
      </dgm:t>
    </dgm:pt>
    <dgm:pt modelId="{F2355A7A-9E92-4985-89C6-162C1E619967}" type="pres">
      <dgm:prSet presAssocID="{A2CA87AE-1CDE-4B8D-A0D2-44957EC11E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CBC101-69D6-40F4-A71C-AE3AD82168D9}" type="pres">
      <dgm:prSet presAssocID="{946242C7-6A43-442E-B45F-224BF9D0314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702493-FBA8-4D20-B8FA-9CBFBB248D87}" type="pres">
      <dgm:prSet presAssocID="{A90847CC-50B0-41B9-B396-1F9B8E8C6A7E}" presName="spacer" presStyleCnt="0"/>
      <dgm:spPr/>
    </dgm:pt>
    <dgm:pt modelId="{ACC349A7-6685-41F0-9EEB-1E10190983A3}" type="pres">
      <dgm:prSet presAssocID="{91D27FB8-7ABF-4481-A6D7-7D3F0A258A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C00E77-99A2-4DB1-873B-9C7FCEFD140F}" srcId="{A2CA87AE-1CDE-4B8D-A0D2-44957EC11E4A}" destId="{91D27FB8-7ABF-4481-A6D7-7D3F0A258A23}" srcOrd="1" destOrd="0" parTransId="{4DB45BC8-C933-45FD-8ACD-A88A8DB72408}" sibTransId="{AE0CA0D3-FF4A-4E34-A22F-49555724D153}"/>
    <dgm:cxn modelId="{9CDC0023-A22E-4440-B88B-0FBE21650939}" type="presOf" srcId="{A2CA87AE-1CDE-4B8D-A0D2-44957EC11E4A}" destId="{F2355A7A-9E92-4985-89C6-162C1E619967}" srcOrd="0" destOrd="0" presId="urn:microsoft.com/office/officeart/2005/8/layout/vList2"/>
    <dgm:cxn modelId="{3E01691C-0308-45E5-9774-DA5C9C197995}" type="presOf" srcId="{91D27FB8-7ABF-4481-A6D7-7D3F0A258A23}" destId="{ACC349A7-6685-41F0-9EEB-1E10190983A3}" srcOrd="0" destOrd="0" presId="urn:microsoft.com/office/officeart/2005/8/layout/vList2"/>
    <dgm:cxn modelId="{8B616396-BDE4-4C3D-82E9-1CB1AFD06DE6}" srcId="{A2CA87AE-1CDE-4B8D-A0D2-44957EC11E4A}" destId="{946242C7-6A43-442E-B45F-224BF9D03147}" srcOrd="0" destOrd="0" parTransId="{1596F6AF-8DFB-47BC-8D43-1846C4FADE1C}" sibTransId="{A90847CC-50B0-41B9-B396-1F9B8E8C6A7E}"/>
    <dgm:cxn modelId="{8A793A50-2BC1-4450-B54F-C178E727BE95}" type="presOf" srcId="{946242C7-6A43-442E-B45F-224BF9D03147}" destId="{F9CBC101-69D6-40F4-A71C-AE3AD82168D9}" srcOrd="0" destOrd="0" presId="urn:microsoft.com/office/officeart/2005/8/layout/vList2"/>
    <dgm:cxn modelId="{9A60F7FF-B739-436B-9222-EE7851294713}" type="presParOf" srcId="{F2355A7A-9E92-4985-89C6-162C1E619967}" destId="{F9CBC101-69D6-40F4-A71C-AE3AD82168D9}" srcOrd="0" destOrd="0" presId="urn:microsoft.com/office/officeart/2005/8/layout/vList2"/>
    <dgm:cxn modelId="{48A105D6-B6E5-4BAB-B485-D69CDC85BFA0}" type="presParOf" srcId="{F2355A7A-9E92-4985-89C6-162C1E619967}" destId="{56702493-FBA8-4D20-B8FA-9CBFBB248D87}" srcOrd="1" destOrd="0" presId="urn:microsoft.com/office/officeart/2005/8/layout/vList2"/>
    <dgm:cxn modelId="{5F4DD147-30A4-4768-B974-D53C9D343762}" type="presParOf" srcId="{F2355A7A-9E92-4985-89C6-162C1E619967}" destId="{ACC349A7-6685-41F0-9EEB-1E10190983A3}" srcOrd="2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B3F69D-8F7B-428F-BD44-5551DA04C81A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9A3DE947-AF21-4532-AD50-5FC62C41F933}">
      <dgm:prSet/>
      <dgm:spPr/>
      <dgm:t>
        <a:bodyPr/>
        <a:lstStyle/>
        <a:p>
          <a:pPr rtl="0"/>
          <a:r>
            <a:rPr lang="en-US" dirty="0" smtClean="0"/>
            <a:t>Strong oxidizing agent. </a:t>
          </a:r>
          <a:endParaRPr lang="en-US" dirty="0"/>
        </a:p>
      </dgm:t>
    </dgm:pt>
    <dgm:pt modelId="{8CBCEC75-17F8-4E87-B274-E07B492A9B42}" type="parTrans" cxnId="{EC3B419C-437F-4556-A837-2C300425165C}">
      <dgm:prSet/>
      <dgm:spPr/>
      <dgm:t>
        <a:bodyPr/>
        <a:lstStyle/>
        <a:p>
          <a:endParaRPr lang="en-US"/>
        </a:p>
      </dgm:t>
    </dgm:pt>
    <dgm:pt modelId="{C24E4F92-84E8-46ED-A961-3CACC7D144A9}" type="sibTrans" cxnId="{EC3B419C-437F-4556-A837-2C300425165C}">
      <dgm:prSet/>
      <dgm:spPr/>
      <dgm:t>
        <a:bodyPr/>
        <a:lstStyle/>
        <a:p>
          <a:endParaRPr lang="en-US"/>
        </a:p>
      </dgm:t>
    </dgm:pt>
    <dgm:pt modelId="{D63A1F98-C9C9-4AFC-A44E-0EFAF2F5891B}">
      <dgm:prSet/>
      <dgm:spPr/>
      <dgm:t>
        <a:bodyPr/>
        <a:lstStyle/>
        <a:p>
          <a:pPr rtl="0"/>
          <a:r>
            <a:rPr lang="en-US" dirty="0" smtClean="0"/>
            <a:t>Clear straw colored. </a:t>
          </a:r>
          <a:endParaRPr lang="en-US" dirty="0"/>
        </a:p>
      </dgm:t>
    </dgm:pt>
    <dgm:pt modelId="{0F588271-8CE2-4638-A3CF-2FED5112BAE7}" type="parTrans" cxnId="{6FF78BB6-F4B9-4E23-AE6E-BE8723736490}">
      <dgm:prSet/>
      <dgm:spPr/>
      <dgm:t>
        <a:bodyPr/>
        <a:lstStyle/>
        <a:p>
          <a:endParaRPr lang="en-US"/>
        </a:p>
      </dgm:t>
    </dgm:pt>
    <dgm:pt modelId="{48302919-03B7-4F56-8E86-C004FEC554F4}" type="sibTrans" cxnId="{6FF78BB6-F4B9-4E23-AE6E-BE8723736490}">
      <dgm:prSet/>
      <dgm:spPr/>
      <dgm:t>
        <a:bodyPr/>
        <a:lstStyle/>
        <a:p>
          <a:endParaRPr lang="en-US"/>
        </a:p>
      </dgm:t>
    </dgm:pt>
    <dgm:pt modelId="{3C04195E-F167-423F-81C1-A0811DA1481C}">
      <dgm:prSet/>
      <dgm:spPr/>
      <dgm:t>
        <a:bodyPr/>
        <a:lstStyle/>
        <a:p>
          <a:pPr rtl="0"/>
          <a:r>
            <a:rPr lang="en-US" dirty="0" smtClean="0"/>
            <a:t>5% of available chlorine (Grossman).</a:t>
          </a:r>
          <a:endParaRPr lang="en-US" dirty="0"/>
        </a:p>
      </dgm:t>
    </dgm:pt>
    <dgm:pt modelId="{9481DC0F-708E-4501-BE55-E52A82D3AAE0}" type="parTrans" cxnId="{3F4F07C0-0AD0-4AFF-8E76-B23DD60EB8EC}">
      <dgm:prSet/>
      <dgm:spPr/>
      <dgm:t>
        <a:bodyPr/>
        <a:lstStyle/>
        <a:p>
          <a:endParaRPr lang="en-US"/>
        </a:p>
      </dgm:t>
    </dgm:pt>
    <dgm:pt modelId="{0E2A948C-20EE-4C1C-8D8A-C2525EEFA33A}" type="sibTrans" cxnId="{3F4F07C0-0AD0-4AFF-8E76-B23DD60EB8EC}">
      <dgm:prSet/>
      <dgm:spPr/>
      <dgm:t>
        <a:bodyPr/>
        <a:lstStyle/>
        <a:p>
          <a:endParaRPr lang="en-US"/>
        </a:p>
      </dgm:t>
    </dgm:pt>
    <dgm:pt modelId="{1C4815FB-7A33-4CEB-A2BE-D1ADBC84618D}">
      <dgm:prSet/>
      <dgm:spPr/>
      <dgm:t>
        <a:bodyPr/>
        <a:lstStyle/>
        <a:p>
          <a:pPr rtl="0"/>
          <a:r>
            <a:rPr lang="en-US" dirty="0" smtClean="0"/>
            <a:t>Commercially available CHLOROX pH 10.83 – 10.98 </a:t>
          </a:r>
          <a:endParaRPr lang="en-US" dirty="0"/>
        </a:p>
      </dgm:t>
    </dgm:pt>
    <dgm:pt modelId="{69366EE1-C672-496B-849F-B1D95EC24941}" type="parTrans" cxnId="{D3F8C131-CE98-459E-999B-0107D5B3B37B}">
      <dgm:prSet/>
      <dgm:spPr/>
      <dgm:t>
        <a:bodyPr/>
        <a:lstStyle/>
        <a:p>
          <a:endParaRPr lang="en-US"/>
        </a:p>
      </dgm:t>
    </dgm:pt>
    <dgm:pt modelId="{3533DFBD-74AA-4E5D-A70A-52C7CB0DCA95}" type="sibTrans" cxnId="{D3F8C131-CE98-459E-999B-0107D5B3B37B}">
      <dgm:prSet/>
      <dgm:spPr/>
      <dgm:t>
        <a:bodyPr/>
        <a:lstStyle/>
        <a:p>
          <a:endParaRPr lang="en-US"/>
        </a:p>
      </dgm:t>
    </dgm:pt>
    <dgm:pt modelId="{1DDA2FEE-520A-424D-8ED4-860471A44161}" type="pres">
      <dgm:prSet presAssocID="{99B3F69D-8F7B-428F-BD44-5551DA04C8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2B16E-B6BE-47AE-8B4F-A0EDF8ED9925}" type="pres">
      <dgm:prSet presAssocID="{9A3DE947-AF21-4532-AD50-5FC62C41F93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3E1D1-76A3-4F2D-9A84-DDB2AED18E45}" type="pres">
      <dgm:prSet presAssocID="{C24E4F92-84E8-46ED-A961-3CACC7D144A9}" presName="spacer" presStyleCnt="0"/>
      <dgm:spPr/>
    </dgm:pt>
    <dgm:pt modelId="{B3012134-5B5A-4059-8DB8-EDD24A6A2890}" type="pres">
      <dgm:prSet presAssocID="{D63A1F98-C9C9-4AFC-A44E-0EFAF2F5891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DE48B-EF15-49D2-B432-EAB29DA13BE7}" type="pres">
      <dgm:prSet presAssocID="{48302919-03B7-4F56-8E86-C004FEC554F4}" presName="spacer" presStyleCnt="0"/>
      <dgm:spPr/>
    </dgm:pt>
    <dgm:pt modelId="{D3318D9A-55D7-4786-A851-53B36B451FB2}" type="pres">
      <dgm:prSet presAssocID="{3C04195E-F167-423F-81C1-A0811DA1481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0179-0EC7-4AA6-BE95-20C725AFF313}" type="pres">
      <dgm:prSet presAssocID="{0E2A948C-20EE-4C1C-8D8A-C2525EEFA33A}" presName="spacer" presStyleCnt="0"/>
      <dgm:spPr/>
    </dgm:pt>
    <dgm:pt modelId="{E5C00C39-4A15-4FE5-9A64-91A978E1D0C7}" type="pres">
      <dgm:prSet presAssocID="{1C4815FB-7A33-4CEB-A2BE-D1ADBC84618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F78BB6-F4B9-4E23-AE6E-BE8723736490}" srcId="{99B3F69D-8F7B-428F-BD44-5551DA04C81A}" destId="{D63A1F98-C9C9-4AFC-A44E-0EFAF2F5891B}" srcOrd="1" destOrd="0" parTransId="{0F588271-8CE2-4638-A3CF-2FED5112BAE7}" sibTransId="{48302919-03B7-4F56-8E86-C004FEC554F4}"/>
    <dgm:cxn modelId="{D3F8C131-CE98-459E-999B-0107D5B3B37B}" srcId="{99B3F69D-8F7B-428F-BD44-5551DA04C81A}" destId="{1C4815FB-7A33-4CEB-A2BE-D1ADBC84618D}" srcOrd="3" destOrd="0" parTransId="{69366EE1-C672-496B-849F-B1D95EC24941}" sibTransId="{3533DFBD-74AA-4E5D-A70A-52C7CB0DCA95}"/>
    <dgm:cxn modelId="{3F4F07C0-0AD0-4AFF-8E76-B23DD60EB8EC}" srcId="{99B3F69D-8F7B-428F-BD44-5551DA04C81A}" destId="{3C04195E-F167-423F-81C1-A0811DA1481C}" srcOrd="2" destOrd="0" parTransId="{9481DC0F-708E-4501-BE55-E52A82D3AAE0}" sibTransId="{0E2A948C-20EE-4C1C-8D8A-C2525EEFA33A}"/>
    <dgm:cxn modelId="{2852B246-B5B1-419C-B54B-83C23B37798F}" type="presOf" srcId="{99B3F69D-8F7B-428F-BD44-5551DA04C81A}" destId="{1DDA2FEE-520A-424D-8ED4-860471A44161}" srcOrd="0" destOrd="0" presId="urn:microsoft.com/office/officeart/2005/8/layout/vList2"/>
    <dgm:cxn modelId="{91BA128B-5855-42BE-852D-B6D860CE806F}" type="presOf" srcId="{1C4815FB-7A33-4CEB-A2BE-D1ADBC84618D}" destId="{E5C00C39-4A15-4FE5-9A64-91A978E1D0C7}" srcOrd="0" destOrd="0" presId="urn:microsoft.com/office/officeart/2005/8/layout/vList2"/>
    <dgm:cxn modelId="{EC3B419C-437F-4556-A837-2C300425165C}" srcId="{99B3F69D-8F7B-428F-BD44-5551DA04C81A}" destId="{9A3DE947-AF21-4532-AD50-5FC62C41F933}" srcOrd="0" destOrd="0" parTransId="{8CBCEC75-17F8-4E87-B274-E07B492A9B42}" sibTransId="{C24E4F92-84E8-46ED-A961-3CACC7D144A9}"/>
    <dgm:cxn modelId="{E696E41A-2DDA-47E3-8611-AE2CBAEDF2FA}" type="presOf" srcId="{9A3DE947-AF21-4532-AD50-5FC62C41F933}" destId="{93D2B16E-B6BE-47AE-8B4F-A0EDF8ED9925}" srcOrd="0" destOrd="0" presId="urn:microsoft.com/office/officeart/2005/8/layout/vList2"/>
    <dgm:cxn modelId="{08B092C4-F4A9-4C76-ACA3-6675DA758F3C}" type="presOf" srcId="{3C04195E-F167-423F-81C1-A0811DA1481C}" destId="{D3318D9A-55D7-4786-A851-53B36B451FB2}" srcOrd="0" destOrd="0" presId="urn:microsoft.com/office/officeart/2005/8/layout/vList2"/>
    <dgm:cxn modelId="{20AA1DA3-AAD1-4FC4-B93E-FB2828CB52AE}" type="presOf" srcId="{D63A1F98-C9C9-4AFC-A44E-0EFAF2F5891B}" destId="{B3012134-5B5A-4059-8DB8-EDD24A6A2890}" srcOrd="0" destOrd="0" presId="urn:microsoft.com/office/officeart/2005/8/layout/vList2"/>
    <dgm:cxn modelId="{6E2E308C-BD28-4C09-9120-B15FFCDF109F}" type="presParOf" srcId="{1DDA2FEE-520A-424D-8ED4-860471A44161}" destId="{93D2B16E-B6BE-47AE-8B4F-A0EDF8ED9925}" srcOrd="0" destOrd="0" presId="urn:microsoft.com/office/officeart/2005/8/layout/vList2"/>
    <dgm:cxn modelId="{511FCF29-821D-44A9-A2A3-CED58E1CBEAD}" type="presParOf" srcId="{1DDA2FEE-520A-424D-8ED4-860471A44161}" destId="{FAD3E1D1-76A3-4F2D-9A84-DDB2AED18E45}" srcOrd="1" destOrd="0" presId="urn:microsoft.com/office/officeart/2005/8/layout/vList2"/>
    <dgm:cxn modelId="{823546CE-46D0-4598-A235-AEBEF748C961}" type="presParOf" srcId="{1DDA2FEE-520A-424D-8ED4-860471A44161}" destId="{B3012134-5B5A-4059-8DB8-EDD24A6A2890}" srcOrd="2" destOrd="0" presId="urn:microsoft.com/office/officeart/2005/8/layout/vList2"/>
    <dgm:cxn modelId="{A489313E-ECC3-4AC4-A1C7-DEF3842A7BF4}" type="presParOf" srcId="{1DDA2FEE-520A-424D-8ED4-860471A44161}" destId="{5C4DE48B-EF15-49D2-B432-EAB29DA13BE7}" srcOrd="3" destOrd="0" presId="urn:microsoft.com/office/officeart/2005/8/layout/vList2"/>
    <dgm:cxn modelId="{54D760C5-7713-48E7-969B-DD125B4FC084}" type="presParOf" srcId="{1DDA2FEE-520A-424D-8ED4-860471A44161}" destId="{D3318D9A-55D7-4786-A851-53B36B451FB2}" srcOrd="4" destOrd="0" presId="urn:microsoft.com/office/officeart/2005/8/layout/vList2"/>
    <dgm:cxn modelId="{39A96EF2-9FB0-45A8-83BA-3635A5712461}" type="presParOf" srcId="{1DDA2FEE-520A-424D-8ED4-860471A44161}" destId="{8F710179-0EC7-4AA6-BE95-20C725AFF313}" srcOrd="5" destOrd="0" presId="urn:microsoft.com/office/officeart/2005/8/layout/vList2"/>
    <dgm:cxn modelId="{ECD47DBC-053B-4DB8-ABDE-F9905BC063BF}" type="presParOf" srcId="{1DDA2FEE-520A-424D-8ED4-860471A44161}" destId="{E5C00C39-4A15-4FE5-9A64-91A978E1D0C7}" srcOrd="6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D4BA5825-EBA0-4011-87A3-AA214FA57438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3A4F5DC-3579-4D47-BEE7-7BB5CCCE025F}">
      <dgm:prSet/>
      <dgm:spPr/>
      <dgm:t>
        <a:bodyPr/>
        <a:lstStyle/>
        <a:p>
          <a:pPr rtl="0"/>
          <a:r>
            <a:rPr lang="en-US" dirty="0" smtClean="0"/>
            <a:t>Laser tip has to be placed 1mm from the apex  &amp; other traditional techniques require the placement of the tip 5mm from the apex </a:t>
          </a:r>
          <a:endParaRPr lang="en-US" dirty="0"/>
        </a:p>
      </dgm:t>
    </dgm:pt>
    <dgm:pt modelId="{1F38451A-7EAD-481B-A0C4-E194204B8D4A}" type="parTrans" cxnId="{76DA9F8B-E563-41E1-B19E-10485B5BECA2}">
      <dgm:prSet/>
      <dgm:spPr/>
      <dgm:t>
        <a:bodyPr/>
        <a:lstStyle/>
        <a:p>
          <a:endParaRPr lang="en-US"/>
        </a:p>
      </dgm:t>
    </dgm:pt>
    <dgm:pt modelId="{DA71B4AC-A6B2-4DD9-B199-669BC6535AC2}" type="sibTrans" cxnId="{76DA9F8B-E563-41E1-B19E-10485B5BECA2}">
      <dgm:prSet/>
      <dgm:spPr/>
      <dgm:t>
        <a:bodyPr/>
        <a:lstStyle/>
        <a:p>
          <a:endParaRPr lang="en-US"/>
        </a:p>
      </dgm:t>
    </dgm:pt>
    <dgm:pt modelId="{6A72E828-2B44-4471-8D62-A01CEB1F3A7C}">
      <dgm:prSet/>
      <dgm:spPr/>
      <dgm:t>
        <a:bodyPr/>
        <a:lstStyle/>
        <a:p>
          <a:pPr rtl="0"/>
          <a:r>
            <a:rPr lang="en-US" dirty="0" smtClean="0"/>
            <a:t>the </a:t>
          </a:r>
          <a:r>
            <a:rPr lang="en-US" b="1" dirty="0" smtClean="0"/>
            <a:t>PIPS</a:t>
          </a:r>
          <a:r>
            <a:rPr lang="en-US" dirty="0" smtClean="0"/>
            <a:t> eliminates the need to introduce the tip into the canal system due to profound &amp; distant effect .</a:t>
          </a:r>
          <a:endParaRPr lang="en-US" dirty="0"/>
        </a:p>
      </dgm:t>
    </dgm:pt>
    <dgm:pt modelId="{588B3801-256E-42A8-948A-A88785D372DF}" type="parTrans" cxnId="{E9C0B2CC-BF9E-4511-A4AA-9919EE576DF1}">
      <dgm:prSet/>
      <dgm:spPr/>
      <dgm:t>
        <a:bodyPr/>
        <a:lstStyle/>
        <a:p>
          <a:endParaRPr lang="en-US"/>
        </a:p>
      </dgm:t>
    </dgm:pt>
    <dgm:pt modelId="{AF0662FD-28AB-4061-872F-2083226E8807}" type="sibTrans" cxnId="{E9C0B2CC-BF9E-4511-A4AA-9919EE576DF1}">
      <dgm:prSet/>
      <dgm:spPr/>
      <dgm:t>
        <a:bodyPr/>
        <a:lstStyle/>
        <a:p>
          <a:endParaRPr lang="en-US"/>
        </a:p>
      </dgm:t>
    </dgm:pt>
    <dgm:pt modelId="{0CE268DE-41EC-4E62-913A-996F60852F81}">
      <dgm:prSet/>
      <dgm:spPr/>
      <dgm:t>
        <a:bodyPr/>
        <a:lstStyle/>
        <a:p>
          <a:pPr rtl="0"/>
          <a:r>
            <a:rPr lang="en-US" dirty="0" smtClean="0"/>
            <a:t>Tip has to be placed in the  coronal  portion of the pulp chamber &amp; left stationary</a:t>
          </a:r>
          <a:endParaRPr lang="en-US" dirty="0"/>
        </a:p>
      </dgm:t>
    </dgm:pt>
    <dgm:pt modelId="{1E8CF2BD-543D-466B-8DB5-EB83026062A2}" type="parTrans" cxnId="{A5C5FF92-E3F3-4E8A-8B7E-362FF8732C61}">
      <dgm:prSet/>
      <dgm:spPr/>
      <dgm:t>
        <a:bodyPr/>
        <a:lstStyle/>
        <a:p>
          <a:endParaRPr lang="en-US"/>
        </a:p>
      </dgm:t>
    </dgm:pt>
    <dgm:pt modelId="{C5156FB1-A8AE-4700-9AB1-2AB49FF29CCD}" type="sibTrans" cxnId="{A5C5FF92-E3F3-4E8A-8B7E-362FF8732C61}">
      <dgm:prSet/>
      <dgm:spPr/>
      <dgm:t>
        <a:bodyPr/>
        <a:lstStyle/>
        <a:p>
          <a:endParaRPr lang="en-US"/>
        </a:p>
      </dgm:t>
    </dgm:pt>
    <dgm:pt modelId="{C52D09B7-152C-45EC-9401-D04F9CC18765}">
      <dgm:prSet/>
      <dgm:spPr/>
      <dgm:t>
        <a:bodyPr/>
        <a:lstStyle/>
        <a:p>
          <a:pPr rtl="0"/>
          <a:r>
            <a:rPr lang="en-US" dirty="0" smtClean="0"/>
            <a:t>2940nm </a:t>
          </a:r>
          <a:r>
            <a:rPr lang="en-US" dirty="0" err="1" smtClean="0"/>
            <a:t>Er</a:t>
          </a:r>
          <a:r>
            <a:rPr lang="en-US" dirty="0" smtClean="0"/>
            <a:t> :YAG laser – 14mm long, 400 micron diameter tapered tip is used </a:t>
          </a:r>
          <a:endParaRPr lang="en-US" dirty="0"/>
        </a:p>
      </dgm:t>
    </dgm:pt>
    <dgm:pt modelId="{942147E8-5F79-4EA1-BD83-627728B99E21}" type="parTrans" cxnId="{0145C0FC-363D-4693-82BF-8605DD9F646F}">
      <dgm:prSet/>
      <dgm:spPr/>
      <dgm:t>
        <a:bodyPr/>
        <a:lstStyle/>
        <a:p>
          <a:endParaRPr lang="en-US"/>
        </a:p>
      </dgm:t>
    </dgm:pt>
    <dgm:pt modelId="{89CACE94-B585-4820-8AFF-6A1BD2CB3193}" type="sibTrans" cxnId="{0145C0FC-363D-4693-82BF-8605DD9F646F}">
      <dgm:prSet/>
      <dgm:spPr/>
      <dgm:t>
        <a:bodyPr/>
        <a:lstStyle/>
        <a:p>
          <a:endParaRPr lang="en-US"/>
        </a:p>
      </dgm:t>
    </dgm:pt>
    <dgm:pt modelId="{099CEFEC-65C0-44AC-BDEE-61980226DB34}">
      <dgm:prSet/>
      <dgm:spPr/>
      <dgm:t>
        <a:bodyPr/>
        <a:lstStyle/>
        <a:p>
          <a:pPr rtl="0"/>
          <a:r>
            <a:rPr lang="en-US" dirty="0" smtClean="0"/>
            <a:t>Final 4mm –stripped from the back to allow for greater emission of energy compared to the frontal tip , this allows for improved lateral diffusion of low energy &amp; enhanced photo- acoustic waves </a:t>
          </a:r>
          <a:endParaRPr lang="en-US" dirty="0"/>
        </a:p>
      </dgm:t>
    </dgm:pt>
    <dgm:pt modelId="{C523AE25-7356-4FF7-ADE9-7B91E75CCE4F}" type="parTrans" cxnId="{91B1EE9D-D7CE-40A2-A520-E6017F4DD1E2}">
      <dgm:prSet/>
      <dgm:spPr/>
      <dgm:t>
        <a:bodyPr/>
        <a:lstStyle/>
        <a:p>
          <a:endParaRPr lang="en-US"/>
        </a:p>
      </dgm:t>
    </dgm:pt>
    <dgm:pt modelId="{D4D34B77-264C-45C5-AEFB-D457AF52470A}" type="sibTrans" cxnId="{91B1EE9D-D7CE-40A2-A520-E6017F4DD1E2}">
      <dgm:prSet/>
      <dgm:spPr/>
      <dgm:t>
        <a:bodyPr/>
        <a:lstStyle/>
        <a:p>
          <a:endParaRPr lang="en-US"/>
        </a:p>
      </dgm:t>
    </dgm:pt>
    <dgm:pt modelId="{7AF1BD4A-B71D-4EA7-9147-32E92C14E216}" type="pres">
      <dgm:prSet presAssocID="{D4BA5825-EBA0-4011-87A3-AA214FA574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6C47E2-0DE0-4C12-8415-8E60A7511B04}" type="pres">
      <dgm:prSet presAssocID="{F3A4F5DC-3579-4D47-BEE7-7BB5CCCE025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DA183-6C69-44D5-8B2C-D07A4A7C5BE7}" type="pres">
      <dgm:prSet presAssocID="{DA71B4AC-A6B2-4DD9-B199-669BC6535AC2}" presName="spacer" presStyleCnt="0"/>
      <dgm:spPr/>
    </dgm:pt>
    <dgm:pt modelId="{46131CBB-CDC4-482B-A89D-160C409396D2}" type="pres">
      <dgm:prSet presAssocID="{6A72E828-2B44-4471-8D62-A01CEB1F3A7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343B0-9B9E-47A9-85A2-EA728AF4A8EB}" type="pres">
      <dgm:prSet presAssocID="{AF0662FD-28AB-4061-872F-2083226E8807}" presName="spacer" presStyleCnt="0"/>
      <dgm:spPr/>
    </dgm:pt>
    <dgm:pt modelId="{396A06A2-CB34-48DB-AA60-ACE20AB46D81}" type="pres">
      <dgm:prSet presAssocID="{0CE268DE-41EC-4E62-913A-996F60852F8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27815-6239-4233-9F39-FF7CBDA875B9}" type="pres">
      <dgm:prSet presAssocID="{C5156FB1-A8AE-4700-9AB1-2AB49FF29CCD}" presName="spacer" presStyleCnt="0"/>
      <dgm:spPr/>
    </dgm:pt>
    <dgm:pt modelId="{F509BCD8-8D5D-459C-8E88-408CD71EC04E}" type="pres">
      <dgm:prSet presAssocID="{C52D09B7-152C-45EC-9401-D04F9CC1876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4CBCF-730B-44F1-AF58-F49FCCF8152B}" type="pres">
      <dgm:prSet presAssocID="{89CACE94-B585-4820-8AFF-6A1BD2CB3193}" presName="spacer" presStyleCnt="0"/>
      <dgm:spPr/>
    </dgm:pt>
    <dgm:pt modelId="{DDBFA7D1-6DB1-49CA-8B68-2ECB7911C648}" type="pres">
      <dgm:prSet presAssocID="{099CEFEC-65C0-44AC-BDEE-61980226DB3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45C0FC-363D-4693-82BF-8605DD9F646F}" srcId="{D4BA5825-EBA0-4011-87A3-AA214FA57438}" destId="{C52D09B7-152C-45EC-9401-D04F9CC18765}" srcOrd="3" destOrd="0" parTransId="{942147E8-5F79-4EA1-BD83-627728B99E21}" sibTransId="{89CACE94-B585-4820-8AFF-6A1BD2CB3193}"/>
    <dgm:cxn modelId="{64B6121F-18FE-45C2-8B95-FDDA355086DD}" type="presOf" srcId="{D4BA5825-EBA0-4011-87A3-AA214FA57438}" destId="{7AF1BD4A-B71D-4EA7-9147-32E92C14E216}" srcOrd="0" destOrd="0" presId="urn:microsoft.com/office/officeart/2005/8/layout/vList2"/>
    <dgm:cxn modelId="{568F1891-C305-46E9-B6E5-0B0B9702A0F7}" type="presOf" srcId="{0CE268DE-41EC-4E62-913A-996F60852F81}" destId="{396A06A2-CB34-48DB-AA60-ACE20AB46D81}" srcOrd="0" destOrd="0" presId="urn:microsoft.com/office/officeart/2005/8/layout/vList2"/>
    <dgm:cxn modelId="{91B1EE9D-D7CE-40A2-A520-E6017F4DD1E2}" srcId="{D4BA5825-EBA0-4011-87A3-AA214FA57438}" destId="{099CEFEC-65C0-44AC-BDEE-61980226DB34}" srcOrd="4" destOrd="0" parTransId="{C523AE25-7356-4FF7-ADE9-7B91E75CCE4F}" sibTransId="{D4D34B77-264C-45C5-AEFB-D457AF52470A}"/>
    <dgm:cxn modelId="{A5C5FF92-E3F3-4E8A-8B7E-362FF8732C61}" srcId="{D4BA5825-EBA0-4011-87A3-AA214FA57438}" destId="{0CE268DE-41EC-4E62-913A-996F60852F81}" srcOrd="2" destOrd="0" parTransId="{1E8CF2BD-543D-466B-8DB5-EB83026062A2}" sibTransId="{C5156FB1-A8AE-4700-9AB1-2AB49FF29CCD}"/>
    <dgm:cxn modelId="{C09E6886-5F0F-4F37-B4AB-643D6DAF9005}" type="presOf" srcId="{F3A4F5DC-3579-4D47-BEE7-7BB5CCCE025F}" destId="{B46C47E2-0DE0-4C12-8415-8E60A7511B04}" srcOrd="0" destOrd="0" presId="urn:microsoft.com/office/officeart/2005/8/layout/vList2"/>
    <dgm:cxn modelId="{76DA9F8B-E563-41E1-B19E-10485B5BECA2}" srcId="{D4BA5825-EBA0-4011-87A3-AA214FA57438}" destId="{F3A4F5DC-3579-4D47-BEE7-7BB5CCCE025F}" srcOrd="0" destOrd="0" parTransId="{1F38451A-7EAD-481B-A0C4-E194204B8D4A}" sibTransId="{DA71B4AC-A6B2-4DD9-B199-669BC6535AC2}"/>
    <dgm:cxn modelId="{E9C0B2CC-BF9E-4511-A4AA-9919EE576DF1}" srcId="{D4BA5825-EBA0-4011-87A3-AA214FA57438}" destId="{6A72E828-2B44-4471-8D62-A01CEB1F3A7C}" srcOrd="1" destOrd="0" parTransId="{588B3801-256E-42A8-948A-A88785D372DF}" sibTransId="{AF0662FD-28AB-4061-872F-2083226E8807}"/>
    <dgm:cxn modelId="{EA6F9FB7-2437-4FD6-A9C0-08930DDA7C4C}" type="presOf" srcId="{C52D09B7-152C-45EC-9401-D04F9CC18765}" destId="{F509BCD8-8D5D-459C-8E88-408CD71EC04E}" srcOrd="0" destOrd="0" presId="urn:microsoft.com/office/officeart/2005/8/layout/vList2"/>
    <dgm:cxn modelId="{77359951-CF6B-4AE3-A42B-108216860866}" type="presOf" srcId="{6A72E828-2B44-4471-8D62-A01CEB1F3A7C}" destId="{46131CBB-CDC4-482B-A89D-160C409396D2}" srcOrd="0" destOrd="0" presId="urn:microsoft.com/office/officeart/2005/8/layout/vList2"/>
    <dgm:cxn modelId="{2A56BA3E-BEF8-481A-A61E-66A189FD7BD6}" type="presOf" srcId="{099CEFEC-65C0-44AC-BDEE-61980226DB34}" destId="{DDBFA7D1-6DB1-49CA-8B68-2ECB7911C648}" srcOrd="0" destOrd="0" presId="urn:microsoft.com/office/officeart/2005/8/layout/vList2"/>
    <dgm:cxn modelId="{B8B7B1CC-9A43-48B5-86CE-76FEC4C9ACAD}" type="presParOf" srcId="{7AF1BD4A-B71D-4EA7-9147-32E92C14E216}" destId="{B46C47E2-0DE0-4C12-8415-8E60A7511B04}" srcOrd="0" destOrd="0" presId="urn:microsoft.com/office/officeart/2005/8/layout/vList2"/>
    <dgm:cxn modelId="{4A2757D8-713B-454E-92AB-CD0FC72ED9D8}" type="presParOf" srcId="{7AF1BD4A-B71D-4EA7-9147-32E92C14E216}" destId="{28EDA183-6C69-44D5-8B2C-D07A4A7C5BE7}" srcOrd="1" destOrd="0" presId="urn:microsoft.com/office/officeart/2005/8/layout/vList2"/>
    <dgm:cxn modelId="{21D5342A-3B85-488E-B166-3509F279F610}" type="presParOf" srcId="{7AF1BD4A-B71D-4EA7-9147-32E92C14E216}" destId="{46131CBB-CDC4-482B-A89D-160C409396D2}" srcOrd="2" destOrd="0" presId="urn:microsoft.com/office/officeart/2005/8/layout/vList2"/>
    <dgm:cxn modelId="{E40B2EE9-B94C-43F4-B716-AF792130CC75}" type="presParOf" srcId="{7AF1BD4A-B71D-4EA7-9147-32E92C14E216}" destId="{ABB343B0-9B9E-47A9-85A2-EA728AF4A8EB}" srcOrd="3" destOrd="0" presId="urn:microsoft.com/office/officeart/2005/8/layout/vList2"/>
    <dgm:cxn modelId="{974E1510-3E9F-4414-909A-0E2456E3A583}" type="presParOf" srcId="{7AF1BD4A-B71D-4EA7-9147-32E92C14E216}" destId="{396A06A2-CB34-48DB-AA60-ACE20AB46D81}" srcOrd="4" destOrd="0" presId="urn:microsoft.com/office/officeart/2005/8/layout/vList2"/>
    <dgm:cxn modelId="{4D56926A-F8BC-465D-9E07-689A2BE1EA48}" type="presParOf" srcId="{7AF1BD4A-B71D-4EA7-9147-32E92C14E216}" destId="{4FC27815-6239-4233-9F39-FF7CBDA875B9}" srcOrd="5" destOrd="0" presId="urn:microsoft.com/office/officeart/2005/8/layout/vList2"/>
    <dgm:cxn modelId="{8D4678A8-538A-4749-94A7-A80D5118C061}" type="presParOf" srcId="{7AF1BD4A-B71D-4EA7-9147-32E92C14E216}" destId="{F509BCD8-8D5D-459C-8E88-408CD71EC04E}" srcOrd="6" destOrd="0" presId="urn:microsoft.com/office/officeart/2005/8/layout/vList2"/>
    <dgm:cxn modelId="{4314EFCC-A5D2-4995-AD09-3D46D74B4AD4}" type="presParOf" srcId="{7AF1BD4A-B71D-4EA7-9147-32E92C14E216}" destId="{6304CBCF-730B-44F1-AF58-F49FCCF8152B}" srcOrd="7" destOrd="0" presId="urn:microsoft.com/office/officeart/2005/8/layout/vList2"/>
    <dgm:cxn modelId="{986BEAD2-20C1-484A-BDAB-729CA6D13F0B}" type="presParOf" srcId="{7AF1BD4A-B71D-4EA7-9147-32E92C14E216}" destId="{DDBFA7D1-6DB1-49CA-8B68-2ECB7911C648}" srcOrd="8" destOrd="0" presId="urn:microsoft.com/office/officeart/2005/8/layout/vList2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06EC999-17BF-4F6B-B92D-7B83DAFA542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47D4162-43FC-43AE-96C7-A5180745E7AB}">
      <dgm:prSet custT="1"/>
      <dgm:spPr/>
      <dgm:t>
        <a:bodyPr/>
        <a:lstStyle/>
        <a:p>
          <a:pPr rtl="0"/>
          <a:r>
            <a:rPr lang="en-US" sz="3600" dirty="0" smtClean="0"/>
            <a:t>The solutions of the </a:t>
          </a:r>
          <a:r>
            <a:rPr lang="en-US" sz="3600" dirty="0" err="1" smtClean="0"/>
            <a:t>irrigant</a:t>
          </a:r>
          <a:r>
            <a:rPr lang="en-US" sz="3600" dirty="0" smtClean="0"/>
            <a:t> varies depending on the need of a particular care; the most commonly used are </a:t>
          </a:r>
          <a:r>
            <a:rPr lang="en-US" sz="3600" dirty="0" err="1" smtClean="0"/>
            <a:t>Chlorhexidine</a:t>
          </a:r>
          <a:r>
            <a:rPr lang="en-US" sz="3600" dirty="0" smtClean="0"/>
            <a:t> , </a:t>
          </a:r>
          <a:r>
            <a:rPr lang="en-US" sz="3600" dirty="0" err="1" smtClean="0"/>
            <a:t>NaOCL</a:t>
          </a:r>
          <a:r>
            <a:rPr lang="en-US" sz="3600" dirty="0" smtClean="0"/>
            <a:t>, Hydrogen Peroxide , </a:t>
          </a:r>
          <a:r>
            <a:rPr lang="en-US" sz="3600" dirty="0" err="1" smtClean="0"/>
            <a:t>Ozonated</a:t>
          </a:r>
          <a:r>
            <a:rPr lang="en-US" sz="3600" dirty="0" smtClean="0"/>
            <a:t> water ,Saline in different combinations </a:t>
          </a:r>
          <a:endParaRPr lang="en-US" sz="3600" dirty="0"/>
        </a:p>
      </dgm:t>
    </dgm:pt>
    <dgm:pt modelId="{081E68A6-47E4-4A92-93CC-7577BE5AB29A}" type="parTrans" cxnId="{6BF4105E-4FFF-4760-8AAF-D7227B588AE2}">
      <dgm:prSet/>
      <dgm:spPr/>
      <dgm:t>
        <a:bodyPr/>
        <a:lstStyle/>
        <a:p>
          <a:endParaRPr lang="en-US"/>
        </a:p>
      </dgm:t>
    </dgm:pt>
    <dgm:pt modelId="{1D143E4A-3BED-4770-A3E6-D8AA0201DC68}" type="sibTrans" cxnId="{6BF4105E-4FFF-4760-8AAF-D7227B588AE2}">
      <dgm:prSet/>
      <dgm:spPr/>
      <dgm:t>
        <a:bodyPr/>
        <a:lstStyle/>
        <a:p>
          <a:endParaRPr lang="en-US"/>
        </a:p>
      </dgm:t>
    </dgm:pt>
    <dgm:pt modelId="{89522BC4-C720-476C-8439-764B4A0E5D04}" type="pres">
      <dgm:prSet presAssocID="{D06EC999-17BF-4F6B-B92D-7B83DAFA54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4D7EDA-9C30-4B59-8635-7A8CC8949A77}" type="pres">
      <dgm:prSet presAssocID="{147D4162-43FC-43AE-96C7-A5180745E7A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287167-AAAF-4319-9AC1-50A1E1753792}" type="presOf" srcId="{147D4162-43FC-43AE-96C7-A5180745E7AB}" destId="{784D7EDA-9C30-4B59-8635-7A8CC8949A77}" srcOrd="0" destOrd="0" presId="urn:microsoft.com/office/officeart/2005/8/layout/vList2"/>
    <dgm:cxn modelId="{42C75D51-79CF-42DF-88F9-13A30ECB7662}" type="presOf" srcId="{D06EC999-17BF-4F6B-B92D-7B83DAFA542B}" destId="{89522BC4-C720-476C-8439-764B4A0E5D04}" srcOrd="0" destOrd="0" presId="urn:microsoft.com/office/officeart/2005/8/layout/vList2"/>
    <dgm:cxn modelId="{6BF4105E-4FFF-4760-8AAF-D7227B588AE2}" srcId="{D06EC999-17BF-4F6B-B92D-7B83DAFA542B}" destId="{147D4162-43FC-43AE-96C7-A5180745E7AB}" srcOrd="0" destOrd="0" parTransId="{081E68A6-47E4-4A92-93CC-7577BE5AB29A}" sibTransId="{1D143E4A-3BED-4770-A3E6-D8AA0201DC68}"/>
    <dgm:cxn modelId="{E70D3E07-22F2-4D1D-9A25-CA8D36BF4592}" type="presParOf" srcId="{89522BC4-C720-476C-8439-764B4A0E5D04}" destId="{784D7EDA-9C30-4B59-8635-7A8CC8949A77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E235F2-99AF-4D87-AFF1-E73DFD29D6D9}" type="doc">
      <dgm:prSet loTypeId="urn:microsoft.com/office/officeart/2005/8/layout/vList5" loCatId="list" qsTypeId="urn:microsoft.com/office/officeart/2005/8/quickstyle/simple3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A3F64B25-EAA5-45D7-BC77-36AEF482C528}">
      <dgm:prSet/>
      <dgm:spPr/>
      <dgm:t>
        <a:bodyPr/>
        <a:lstStyle/>
        <a:p>
          <a:pPr algn="l" rtl="0"/>
          <a:r>
            <a:rPr lang="en-US" dirty="0" smtClean="0"/>
            <a:t>Germicidal activity of sodium hypochlorite is because of formation of </a:t>
          </a:r>
          <a:r>
            <a:rPr lang="en-US" dirty="0" err="1" smtClean="0"/>
            <a:t>Hypochlorus</a:t>
          </a:r>
          <a:r>
            <a:rPr lang="en-US" dirty="0" smtClean="0"/>
            <a:t> acid.</a:t>
          </a:r>
          <a:endParaRPr lang="en-US" dirty="0"/>
        </a:p>
      </dgm:t>
    </dgm:pt>
    <dgm:pt modelId="{B96DABE4-19F6-4D63-8AA6-845E0B34708F}" type="parTrans" cxnId="{30E7D04A-458C-4939-9577-1FB421598B0F}">
      <dgm:prSet/>
      <dgm:spPr/>
      <dgm:t>
        <a:bodyPr/>
        <a:lstStyle/>
        <a:p>
          <a:endParaRPr lang="en-US"/>
        </a:p>
      </dgm:t>
    </dgm:pt>
    <dgm:pt modelId="{7D71E97C-6ABD-46AD-BBE3-E0CB11B1BB0F}" type="sibTrans" cxnId="{30E7D04A-458C-4939-9577-1FB421598B0F}">
      <dgm:prSet/>
      <dgm:spPr/>
      <dgm:t>
        <a:bodyPr/>
        <a:lstStyle/>
        <a:p>
          <a:endParaRPr lang="en-US"/>
        </a:p>
      </dgm:t>
    </dgm:pt>
    <dgm:pt modelId="{B13825F9-13B4-4A7F-B506-F225DF198ABA}">
      <dgm:prSet/>
      <dgm:spPr/>
      <dgm:t>
        <a:bodyPr/>
        <a:lstStyle/>
        <a:p>
          <a:pPr algn="l" rtl="0"/>
          <a:r>
            <a:rPr lang="en-US" dirty="0" smtClean="0"/>
            <a:t>Permeates cell wall and combines with the protoplasm.</a:t>
          </a:r>
          <a:endParaRPr lang="en-US" dirty="0"/>
        </a:p>
      </dgm:t>
    </dgm:pt>
    <dgm:pt modelId="{4B4B931F-9EEE-4701-8764-5F1DF835C0BC}" type="parTrans" cxnId="{58D57646-33F0-44CB-B1B8-D0266525EEB4}">
      <dgm:prSet/>
      <dgm:spPr/>
      <dgm:t>
        <a:bodyPr/>
        <a:lstStyle/>
        <a:p>
          <a:endParaRPr lang="en-US"/>
        </a:p>
      </dgm:t>
    </dgm:pt>
    <dgm:pt modelId="{CB5913A2-FE0B-4C46-A1B0-3D55CAEF26B8}" type="sibTrans" cxnId="{58D57646-33F0-44CB-B1B8-D0266525EEB4}">
      <dgm:prSet/>
      <dgm:spPr/>
      <dgm:t>
        <a:bodyPr/>
        <a:lstStyle/>
        <a:p>
          <a:endParaRPr lang="en-US"/>
        </a:p>
      </dgm:t>
    </dgm:pt>
    <dgm:pt modelId="{995918B2-8F69-47BD-A97B-9BA2D146B8F6}">
      <dgm:prSet/>
      <dgm:spPr/>
      <dgm:t>
        <a:bodyPr/>
        <a:lstStyle/>
        <a:p>
          <a:pPr algn="l" rtl="0"/>
          <a:r>
            <a:rPr lang="en-US" dirty="0" smtClean="0"/>
            <a:t>Dissolves necrotic tissue because of high alkalinity.</a:t>
          </a:r>
          <a:endParaRPr lang="en-US" dirty="0"/>
        </a:p>
      </dgm:t>
    </dgm:pt>
    <dgm:pt modelId="{BF3A0F36-029F-4399-8618-DF3886481D7A}" type="parTrans" cxnId="{60FC98D6-5CCC-42F3-8D06-ADF9A395A761}">
      <dgm:prSet/>
      <dgm:spPr/>
      <dgm:t>
        <a:bodyPr/>
        <a:lstStyle/>
        <a:p>
          <a:endParaRPr lang="en-US"/>
        </a:p>
      </dgm:t>
    </dgm:pt>
    <dgm:pt modelId="{965160F9-1CE6-4A65-A544-289EB27D15B7}" type="sibTrans" cxnId="{60FC98D6-5CCC-42F3-8D06-ADF9A395A761}">
      <dgm:prSet/>
      <dgm:spPr/>
      <dgm:t>
        <a:bodyPr/>
        <a:lstStyle/>
        <a:p>
          <a:endParaRPr lang="en-US"/>
        </a:p>
      </dgm:t>
    </dgm:pt>
    <dgm:pt modelId="{1AC8A0AF-1346-4BA2-B17F-5EFBEEC8BBD7}">
      <dgm:prSet/>
      <dgm:spPr/>
      <dgm:t>
        <a:bodyPr/>
        <a:lstStyle/>
        <a:p>
          <a:pPr algn="l" rtl="0"/>
          <a:r>
            <a:rPr lang="en-US" dirty="0" smtClean="0"/>
            <a:t>Biopolymers like proteins are hydrolyzed into amino acids , - know as TISSUE SOLVENT </a:t>
          </a:r>
          <a:endParaRPr lang="en-US" dirty="0"/>
        </a:p>
      </dgm:t>
    </dgm:pt>
    <dgm:pt modelId="{A3769521-6A01-479E-8F3D-071EAE677B5F}" type="parTrans" cxnId="{E6799F75-D075-4330-8C80-730F5D0445C3}">
      <dgm:prSet/>
      <dgm:spPr/>
      <dgm:t>
        <a:bodyPr/>
        <a:lstStyle/>
        <a:p>
          <a:endParaRPr lang="en-US"/>
        </a:p>
      </dgm:t>
    </dgm:pt>
    <dgm:pt modelId="{D0BA6705-24E2-4411-B331-B6FC0CA47723}" type="sibTrans" cxnId="{E6799F75-D075-4330-8C80-730F5D0445C3}">
      <dgm:prSet/>
      <dgm:spPr/>
      <dgm:t>
        <a:bodyPr/>
        <a:lstStyle/>
        <a:p>
          <a:endParaRPr lang="en-US"/>
        </a:p>
      </dgm:t>
    </dgm:pt>
    <dgm:pt modelId="{7021D4F0-C2EE-420F-BAE4-6C72C4CD19C4}" type="pres">
      <dgm:prSet presAssocID="{1CE235F2-99AF-4D87-AFF1-E73DFD29D6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95AEDE-F080-4283-B956-DED73A9597CE}" type="pres">
      <dgm:prSet presAssocID="{A3F64B25-EAA5-45D7-BC77-36AEF482C528}" presName="linNode" presStyleCnt="0"/>
      <dgm:spPr/>
    </dgm:pt>
    <dgm:pt modelId="{133240D9-7EFB-4729-8219-0211021644A8}" type="pres">
      <dgm:prSet presAssocID="{A3F64B25-EAA5-45D7-BC77-36AEF482C528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6927A-BBC6-44E4-BFA4-47A01EF97332}" type="pres">
      <dgm:prSet presAssocID="{7D71E97C-6ABD-46AD-BBE3-E0CB11B1BB0F}" presName="sp" presStyleCnt="0"/>
      <dgm:spPr/>
    </dgm:pt>
    <dgm:pt modelId="{99A55F8B-BFC9-40A8-9F44-F6903D58D45F}" type="pres">
      <dgm:prSet presAssocID="{B13825F9-13B4-4A7F-B506-F225DF198ABA}" presName="linNode" presStyleCnt="0"/>
      <dgm:spPr/>
    </dgm:pt>
    <dgm:pt modelId="{2D6F0933-043B-442F-AF90-3678F2630095}" type="pres">
      <dgm:prSet presAssocID="{B13825F9-13B4-4A7F-B506-F225DF198AB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0A58F-C3CC-44CA-8A6C-83F56D347DC5}" type="pres">
      <dgm:prSet presAssocID="{CB5913A2-FE0B-4C46-A1B0-3D55CAEF26B8}" presName="sp" presStyleCnt="0"/>
      <dgm:spPr/>
    </dgm:pt>
    <dgm:pt modelId="{A52B01D3-C511-46F5-8FFE-2CB55FB44961}" type="pres">
      <dgm:prSet presAssocID="{995918B2-8F69-47BD-A97B-9BA2D146B8F6}" presName="linNode" presStyleCnt="0"/>
      <dgm:spPr/>
    </dgm:pt>
    <dgm:pt modelId="{72F2DD5B-C665-4CCA-8B1E-98C35CE5A3C7}" type="pres">
      <dgm:prSet presAssocID="{995918B2-8F69-47BD-A97B-9BA2D146B8F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4004A-C0B8-4BBC-8080-CED0B0CFA889}" type="pres">
      <dgm:prSet presAssocID="{965160F9-1CE6-4A65-A544-289EB27D15B7}" presName="sp" presStyleCnt="0"/>
      <dgm:spPr/>
    </dgm:pt>
    <dgm:pt modelId="{130DA30F-8A22-47B3-BFD7-A8195EEE8885}" type="pres">
      <dgm:prSet presAssocID="{1AC8A0AF-1346-4BA2-B17F-5EFBEEC8BBD7}" presName="linNode" presStyleCnt="0"/>
      <dgm:spPr/>
    </dgm:pt>
    <dgm:pt modelId="{F629B0A9-2295-4F0F-BF1D-0DFC6B2E76FF}" type="pres">
      <dgm:prSet presAssocID="{1AC8A0AF-1346-4BA2-B17F-5EFBEEC8BBD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E7D04A-458C-4939-9577-1FB421598B0F}" srcId="{1CE235F2-99AF-4D87-AFF1-E73DFD29D6D9}" destId="{A3F64B25-EAA5-45D7-BC77-36AEF482C528}" srcOrd="0" destOrd="0" parTransId="{B96DABE4-19F6-4D63-8AA6-845E0B34708F}" sibTransId="{7D71E97C-6ABD-46AD-BBE3-E0CB11B1BB0F}"/>
    <dgm:cxn modelId="{58D57646-33F0-44CB-B1B8-D0266525EEB4}" srcId="{1CE235F2-99AF-4D87-AFF1-E73DFD29D6D9}" destId="{B13825F9-13B4-4A7F-B506-F225DF198ABA}" srcOrd="1" destOrd="0" parTransId="{4B4B931F-9EEE-4701-8764-5F1DF835C0BC}" sibTransId="{CB5913A2-FE0B-4C46-A1B0-3D55CAEF26B8}"/>
    <dgm:cxn modelId="{E6799F75-D075-4330-8C80-730F5D0445C3}" srcId="{1CE235F2-99AF-4D87-AFF1-E73DFD29D6D9}" destId="{1AC8A0AF-1346-4BA2-B17F-5EFBEEC8BBD7}" srcOrd="3" destOrd="0" parTransId="{A3769521-6A01-479E-8F3D-071EAE677B5F}" sibTransId="{D0BA6705-24E2-4411-B331-B6FC0CA47723}"/>
    <dgm:cxn modelId="{8927B078-3D27-4838-B549-83881E2DC768}" type="presOf" srcId="{1AC8A0AF-1346-4BA2-B17F-5EFBEEC8BBD7}" destId="{F629B0A9-2295-4F0F-BF1D-0DFC6B2E76FF}" srcOrd="0" destOrd="0" presId="urn:microsoft.com/office/officeart/2005/8/layout/vList5"/>
    <dgm:cxn modelId="{41E57C78-AA89-434C-8213-8CBC050A56A2}" type="presOf" srcId="{A3F64B25-EAA5-45D7-BC77-36AEF482C528}" destId="{133240D9-7EFB-4729-8219-0211021644A8}" srcOrd="0" destOrd="0" presId="urn:microsoft.com/office/officeart/2005/8/layout/vList5"/>
    <dgm:cxn modelId="{B124626B-4B15-4DCD-A357-24B2D7148D41}" type="presOf" srcId="{B13825F9-13B4-4A7F-B506-F225DF198ABA}" destId="{2D6F0933-043B-442F-AF90-3678F2630095}" srcOrd="0" destOrd="0" presId="urn:microsoft.com/office/officeart/2005/8/layout/vList5"/>
    <dgm:cxn modelId="{60FC98D6-5CCC-42F3-8D06-ADF9A395A761}" srcId="{1CE235F2-99AF-4D87-AFF1-E73DFD29D6D9}" destId="{995918B2-8F69-47BD-A97B-9BA2D146B8F6}" srcOrd="2" destOrd="0" parTransId="{BF3A0F36-029F-4399-8618-DF3886481D7A}" sibTransId="{965160F9-1CE6-4A65-A544-289EB27D15B7}"/>
    <dgm:cxn modelId="{651CDB82-A69F-4EA5-AE75-8E94915EE8F3}" type="presOf" srcId="{1CE235F2-99AF-4D87-AFF1-E73DFD29D6D9}" destId="{7021D4F0-C2EE-420F-BAE4-6C72C4CD19C4}" srcOrd="0" destOrd="0" presId="urn:microsoft.com/office/officeart/2005/8/layout/vList5"/>
    <dgm:cxn modelId="{2022DE75-5AE0-4832-9C26-6FFE6A02E7D2}" type="presOf" srcId="{995918B2-8F69-47BD-A97B-9BA2D146B8F6}" destId="{72F2DD5B-C665-4CCA-8B1E-98C35CE5A3C7}" srcOrd="0" destOrd="0" presId="urn:microsoft.com/office/officeart/2005/8/layout/vList5"/>
    <dgm:cxn modelId="{CA159A42-AC93-4796-B88A-F9DD73DAD751}" type="presParOf" srcId="{7021D4F0-C2EE-420F-BAE4-6C72C4CD19C4}" destId="{7795AEDE-F080-4283-B956-DED73A9597CE}" srcOrd="0" destOrd="0" presId="urn:microsoft.com/office/officeart/2005/8/layout/vList5"/>
    <dgm:cxn modelId="{3A245D99-1E72-497D-90B8-77CA75FEB87F}" type="presParOf" srcId="{7795AEDE-F080-4283-B956-DED73A9597CE}" destId="{133240D9-7EFB-4729-8219-0211021644A8}" srcOrd="0" destOrd="0" presId="urn:microsoft.com/office/officeart/2005/8/layout/vList5"/>
    <dgm:cxn modelId="{2BC34AAC-2E35-4EE5-BC9A-3AEC6A786927}" type="presParOf" srcId="{7021D4F0-C2EE-420F-BAE4-6C72C4CD19C4}" destId="{A796927A-BBC6-44E4-BFA4-47A01EF97332}" srcOrd="1" destOrd="0" presId="urn:microsoft.com/office/officeart/2005/8/layout/vList5"/>
    <dgm:cxn modelId="{401E4588-A673-4707-B92A-ACFA736CAE55}" type="presParOf" srcId="{7021D4F0-C2EE-420F-BAE4-6C72C4CD19C4}" destId="{99A55F8B-BFC9-40A8-9F44-F6903D58D45F}" srcOrd="2" destOrd="0" presId="urn:microsoft.com/office/officeart/2005/8/layout/vList5"/>
    <dgm:cxn modelId="{6227B3EA-D8C1-4A95-9CA1-9F9BEC6B8BC4}" type="presParOf" srcId="{99A55F8B-BFC9-40A8-9F44-F6903D58D45F}" destId="{2D6F0933-043B-442F-AF90-3678F2630095}" srcOrd="0" destOrd="0" presId="urn:microsoft.com/office/officeart/2005/8/layout/vList5"/>
    <dgm:cxn modelId="{A2CEF031-7B8D-446D-8C2C-0683D719B8EF}" type="presParOf" srcId="{7021D4F0-C2EE-420F-BAE4-6C72C4CD19C4}" destId="{BC80A58F-C3CC-44CA-8A6C-83F56D347DC5}" srcOrd="3" destOrd="0" presId="urn:microsoft.com/office/officeart/2005/8/layout/vList5"/>
    <dgm:cxn modelId="{A628441F-5B29-4E32-90B2-CAE8F1D26E93}" type="presParOf" srcId="{7021D4F0-C2EE-420F-BAE4-6C72C4CD19C4}" destId="{A52B01D3-C511-46F5-8FFE-2CB55FB44961}" srcOrd="4" destOrd="0" presId="urn:microsoft.com/office/officeart/2005/8/layout/vList5"/>
    <dgm:cxn modelId="{BF70A144-55FC-4965-A1BE-F13C0B12D38D}" type="presParOf" srcId="{A52B01D3-C511-46F5-8FFE-2CB55FB44961}" destId="{72F2DD5B-C665-4CCA-8B1E-98C35CE5A3C7}" srcOrd="0" destOrd="0" presId="urn:microsoft.com/office/officeart/2005/8/layout/vList5"/>
    <dgm:cxn modelId="{CC87C612-B24C-42C0-885E-48D79484E1FC}" type="presParOf" srcId="{7021D4F0-C2EE-420F-BAE4-6C72C4CD19C4}" destId="{BC74004A-C0B8-4BBC-8080-CED0B0CFA889}" srcOrd="5" destOrd="0" presId="urn:microsoft.com/office/officeart/2005/8/layout/vList5"/>
    <dgm:cxn modelId="{AB3A391B-7C8B-44AB-A4CF-9D38F75CDC25}" type="presParOf" srcId="{7021D4F0-C2EE-420F-BAE4-6C72C4CD19C4}" destId="{130DA30F-8A22-47B3-BFD7-A8195EEE8885}" srcOrd="6" destOrd="0" presId="urn:microsoft.com/office/officeart/2005/8/layout/vList5"/>
    <dgm:cxn modelId="{4AAFBF79-713D-44F6-AECC-9047C17E67FD}" type="presParOf" srcId="{130DA30F-8A22-47B3-BFD7-A8195EEE8885}" destId="{F629B0A9-2295-4F0F-BF1D-0DFC6B2E76FF}" srcOrd="0" destOrd="0" presId="urn:microsoft.com/office/officeart/2005/8/layout/vList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A0F07F-9389-4059-AF8F-A956F02C2EB1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53E4634-E4CF-4935-B667-37A41387720D}">
      <dgm:prSet/>
      <dgm:spPr/>
      <dgm:t>
        <a:bodyPr/>
        <a:lstStyle/>
        <a:p>
          <a:pPr rtl="0"/>
          <a:endParaRPr lang="en-US" sz="2200" dirty="0"/>
        </a:p>
      </dgm:t>
    </dgm:pt>
    <dgm:pt modelId="{40B1BFA0-101D-4EB2-94D4-704A0FDFE57A}" type="parTrans" cxnId="{A0BD77A1-A7ED-4417-94AA-9826B26AEA4C}">
      <dgm:prSet/>
      <dgm:spPr/>
      <dgm:t>
        <a:bodyPr/>
        <a:lstStyle/>
        <a:p>
          <a:endParaRPr lang="en-US"/>
        </a:p>
      </dgm:t>
    </dgm:pt>
    <dgm:pt modelId="{77453FF3-D2A5-42CD-AC89-E07A83456312}" type="sibTrans" cxnId="{A0BD77A1-A7ED-4417-94AA-9826B26AEA4C}">
      <dgm:prSet/>
      <dgm:spPr/>
      <dgm:t>
        <a:bodyPr/>
        <a:lstStyle/>
        <a:p>
          <a:endParaRPr lang="en-US"/>
        </a:p>
      </dgm:t>
    </dgm:pt>
    <dgm:pt modelId="{D14981F5-C179-4D2C-92A2-4357C9871694}">
      <dgm:prSet custT="1"/>
      <dgm:spPr/>
      <dgm:t>
        <a:bodyPr/>
        <a:lstStyle/>
        <a:p>
          <a:pPr rtl="0"/>
          <a:r>
            <a:rPr lang="en-US" sz="2000" dirty="0" smtClean="0"/>
            <a:t>0- 5.25% </a:t>
          </a:r>
          <a:endParaRPr lang="en-US" sz="2000" dirty="0"/>
        </a:p>
      </dgm:t>
    </dgm:pt>
    <dgm:pt modelId="{63B3A743-D658-448D-A751-3B5246446DFC}" type="parTrans" cxnId="{036CBB6E-A7AA-4DD9-A577-104D02AB2346}">
      <dgm:prSet/>
      <dgm:spPr/>
      <dgm:t>
        <a:bodyPr/>
        <a:lstStyle/>
        <a:p>
          <a:endParaRPr lang="en-US"/>
        </a:p>
      </dgm:t>
    </dgm:pt>
    <dgm:pt modelId="{F3FC1068-3F30-4249-8626-2DAE429A6674}" type="sibTrans" cxnId="{036CBB6E-A7AA-4DD9-A577-104D02AB2346}">
      <dgm:prSet/>
      <dgm:spPr/>
      <dgm:t>
        <a:bodyPr/>
        <a:lstStyle/>
        <a:p>
          <a:endParaRPr lang="en-US"/>
        </a:p>
      </dgm:t>
    </dgm:pt>
    <dgm:pt modelId="{E23D9EB8-C316-418E-A18B-EA17F2D25BFB}">
      <dgm:prSet custT="1"/>
      <dgm:spPr/>
      <dgm:t>
        <a:bodyPr/>
        <a:lstStyle/>
        <a:p>
          <a:pPr rtl="0"/>
          <a:r>
            <a:rPr lang="en-US" sz="2000" dirty="0" smtClean="0"/>
            <a:t>0.5% - 5.25%</a:t>
          </a:r>
          <a:endParaRPr lang="en-US" sz="2000" dirty="0"/>
        </a:p>
      </dgm:t>
    </dgm:pt>
    <dgm:pt modelId="{1E3BF55D-D232-41F5-9155-78942577ED19}" type="parTrans" cxnId="{D9D2E152-1837-40A1-A99D-F87ED235451F}">
      <dgm:prSet/>
      <dgm:spPr/>
      <dgm:t>
        <a:bodyPr/>
        <a:lstStyle/>
        <a:p>
          <a:endParaRPr lang="en-US"/>
        </a:p>
      </dgm:t>
    </dgm:pt>
    <dgm:pt modelId="{65FF6444-14A4-4EFD-BF6D-586ABDDE06F0}" type="sibTrans" cxnId="{D9D2E152-1837-40A1-A99D-F87ED235451F}">
      <dgm:prSet/>
      <dgm:spPr/>
      <dgm:t>
        <a:bodyPr/>
        <a:lstStyle/>
        <a:p>
          <a:endParaRPr lang="en-US"/>
        </a:p>
      </dgm:t>
    </dgm:pt>
    <dgm:pt modelId="{4FFE52EB-6E75-4E49-9EB9-08C40E8B5522}">
      <dgm:prSet custT="1"/>
      <dgm:spPr/>
      <dgm:t>
        <a:bodyPr/>
        <a:lstStyle/>
        <a:p>
          <a:pPr rtl="0"/>
          <a:r>
            <a:rPr lang="en-US" sz="2000" dirty="0" smtClean="0"/>
            <a:t>no difference in efficacy of 5.25, 2.5 &amp; 1% </a:t>
          </a:r>
          <a:r>
            <a:rPr lang="en-US" sz="2000" dirty="0" err="1" smtClean="0"/>
            <a:t>NaOCl</a:t>
          </a:r>
          <a:r>
            <a:rPr lang="en-US" sz="2000" dirty="0" smtClean="0"/>
            <a:t> </a:t>
          </a:r>
          <a:endParaRPr lang="en-US" sz="2000" dirty="0"/>
        </a:p>
      </dgm:t>
    </dgm:pt>
    <dgm:pt modelId="{98DF932F-89D9-4446-9162-240F5E996329}" type="parTrans" cxnId="{124A754E-F9B7-46E6-9591-9E6679996CEB}">
      <dgm:prSet/>
      <dgm:spPr/>
      <dgm:t>
        <a:bodyPr/>
        <a:lstStyle/>
        <a:p>
          <a:endParaRPr lang="en-US"/>
        </a:p>
      </dgm:t>
    </dgm:pt>
    <dgm:pt modelId="{78FC5032-2184-4F9D-A6DB-73EEF050536F}" type="sibTrans" cxnId="{124A754E-F9B7-46E6-9591-9E6679996CEB}">
      <dgm:prSet/>
      <dgm:spPr/>
      <dgm:t>
        <a:bodyPr/>
        <a:lstStyle/>
        <a:p>
          <a:endParaRPr lang="en-US"/>
        </a:p>
      </dgm:t>
    </dgm:pt>
    <dgm:pt modelId="{851924C1-919E-4740-884B-2DE1500FB63B}">
      <dgm:prSet custT="1"/>
      <dgm:spPr/>
      <dgm:t>
        <a:bodyPr/>
        <a:lstStyle/>
        <a:p>
          <a:pPr rtl="0"/>
          <a:r>
            <a:rPr lang="en-US" sz="2000" dirty="0" smtClean="0"/>
            <a:t>2.5% solution – powerful solubalizer</a:t>
          </a:r>
          <a:endParaRPr lang="en-US" sz="2000" dirty="0"/>
        </a:p>
      </dgm:t>
    </dgm:pt>
    <dgm:pt modelId="{ED7889D2-5074-47B7-A6AC-EAEEA6941052}" type="parTrans" cxnId="{A012C53A-65FA-414E-A995-E57C0224C855}">
      <dgm:prSet/>
      <dgm:spPr/>
      <dgm:t>
        <a:bodyPr/>
        <a:lstStyle/>
        <a:p>
          <a:endParaRPr lang="en-US"/>
        </a:p>
      </dgm:t>
    </dgm:pt>
    <dgm:pt modelId="{2AD8D5AB-54C5-40D0-9FFA-E398D81306E1}" type="sibTrans" cxnId="{A012C53A-65FA-414E-A995-E57C0224C855}">
      <dgm:prSet/>
      <dgm:spPr/>
      <dgm:t>
        <a:bodyPr/>
        <a:lstStyle/>
        <a:p>
          <a:endParaRPr lang="en-US"/>
        </a:p>
      </dgm:t>
    </dgm:pt>
    <dgm:pt modelId="{B2125480-08BE-4BF2-9C09-14EEA41AE58D}">
      <dgm:prSet custT="1"/>
      <dgm:spPr/>
      <dgm:t>
        <a:bodyPr/>
        <a:lstStyle/>
        <a:p>
          <a:pPr rtl="0"/>
          <a:r>
            <a:rPr lang="en-US" sz="2000" dirty="0" smtClean="0"/>
            <a:t>Increasing the temperature , increases the efficacy</a:t>
          </a:r>
          <a:endParaRPr lang="en-US" sz="2000" dirty="0"/>
        </a:p>
      </dgm:t>
    </dgm:pt>
    <dgm:pt modelId="{0634FFC6-AD77-434A-915B-7D55FB09CF69}" type="parTrans" cxnId="{58E7BE45-ED05-466B-B416-CC811C27F5BB}">
      <dgm:prSet/>
      <dgm:spPr/>
      <dgm:t>
        <a:bodyPr/>
        <a:lstStyle/>
        <a:p>
          <a:endParaRPr lang="en-US"/>
        </a:p>
      </dgm:t>
    </dgm:pt>
    <dgm:pt modelId="{E80B5053-A4DB-423D-9B00-694BB17C8AD2}" type="sibTrans" cxnId="{58E7BE45-ED05-466B-B416-CC811C27F5BB}">
      <dgm:prSet/>
      <dgm:spPr/>
      <dgm:t>
        <a:bodyPr/>
        <a:lstStyle/>
        <a:p>
          <a:endParaRPr lang="en-US"/>
        </a:p>
      </dgm:t>
    </dgm:pt>
    <dgm:pt modelId="{54F19495-8536-4B5F-8F2B-DED0F295CAB3}" type="pres">
      <dgm:prSet presAssocID="{5CA0F07F-9389-4059-AF8F-A956F02C2E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0EBB11-F604-466A-BB82-282E98B96BA4}" type="pres">
      <dgm:prSet presAssocID="{F53E4634-E4CF-4935-B667-37A41387720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12C53A-65FA-414E-A995-E57C0224C855}" srcId="{F53E4634-E4CF-4935-B667-37A41387720D}" destId="{851924C1-919E-4740-884B-2DE1500FB63B}" srcOrd="3" destOrd="0" parTransId="{ED7889D2-5074-47B7-A6AC-EAEEA6941052}" sibTransId="{2AD8D5AB-54C5-40D0-9FFA-E398D81306E1}"/>
    <dgm:cxn modelId="{75257D03-4B8A-4472-8D69-35D2EAC501D4}" type="presOf" srcId="{B2125480-08BE-4BF2-9C09-14EEA41AE58D}" destId="{BF0EBB11-F604-466A-BB82-282E98B96BA4}" srcOrd="0" destOrd="5" presId="urn:microsoft.com/office/officeart/2005/8/layout/process1"/>
    <dgm:cxn modelId="{A0BD77A1-A7ED-4417-94AA-9826B26AEA4C}" srcId="{5CA0F07F-9389-4059-AF8F-A956F02C2EB1}" destId="{F53E4634-E4CF-4935-B667-37A41387720D}" srcOrd="0" destOrd="0" parTransId="{40B1BFA0-101D-4EB2-94D4-704A0FDFE57A}" sibTransId="{77453FF3-D2A5-42CD-AC89-E07A83456312}"/>
    <dgm:cxn modelId="{931BB25C-84CB-490F-BDF3-4F262E7CC908}" type="presOf" srcId="{E23D9EB8-C316-418E-A18B-EA17F2D25BFB}" destId="{BF0EBB11-F604-466A-BB82-282E98B96BA4}" srcOrd="0" destOrd="2" presId="urn:microsoft.com/office/officeart/2005/8/layout/process1"/>
    <dgm:cxn modelId="{EABF3363-4EE1-47BC-B67B-B0E497AF51CD}" type="presOf" srcId="{F53E4634-E4CF-4935-B667-37A41387720D}" destId="{BF0EBB11-F604-466A-BB82-282E98B96BA4}" srcOrd="0" destOrd="0" presId="urn:microsoft.com/office/officeart/2005/8/layout/process1"/>
    <dgm:cxn modelId="{58E7BE45-ED05-466B-B416-CC811C27F5BB}" srcId="{F53E4634-E4CF-4935-B667-37A41387720D}" destId="{B2125480-08BE-4BF2-9C09-14EEA41AE58D}" srcOrd="4" destOrd="0" parTransId="{0634FFC6-AD77-434A-915B-7D55FB09CF69}" sibTransId="{E80B5053-A4DB-423D-9B00-694BB17C8AD2}"/>
    <dgm:cxn modelId="{732BD026-0E58-4413-A947-53492C954637}" type="presOf" srcId="{851924C1-919E-4740-884B-2DE1500FB63B}" destId="{BF0EBB11-F604-466A-BB82-282E98B96BA4}" srcOrd="0" destOrd="4" presId="urn:microsoft.com/office/officeart/2005/8/layout/process1"/>
    <dgm:cxn modelId="{03257B0D-F0A8-43F2-BCEB-6AA0CBDB1B16}" type="presOf" srcId="{D14981F5-C179-4D2C-92A2-4357C9871694}" destId="{BF0EBB11-F604-466A-BB82-282E98B96BA4}" srcOrd="0" destOrd="1" presId="urn:microsoft.com/office/officeart/2005/8/layout/process1"/>
    <dgm:cxn modelId="{124A754E-F9B7-46E6-9591-9E6679996CEB}" srcId="{F53E4634-E4CF-4935-B667-37A41387720D}" destId="{4FFE52EB-6E75-4E49-9EB9-08C40E8B5522}" srcOrd="2" destOrd="0" parTransId="{98DF932F-89D9-4446-9162-240F5E996329}" sibTransId="{78FC5032-2184-4F9D-A6DB-73EEF050536F}"/>
    <dgm:cxn modelId="{D9D2E152-1837-40A1-A99D-F87ED235451F}" srcId="{F53E4634-E4CF-4935-B667-37A41387720D}" destId="{E23D9EB8-C316-418E-A18B-EA17F2D25BFB}" srcOrd="1" destOrd="0" parTransId="{1E3BF55D-D232-41F5-9155-78942577ED19}" sibTransId="{65FF6444-14A4-4EFD-BF6D-586ABDDE06F0}"/>
    <dgm:cxn modelId="{2AFEB18D-554A-420A-A912-D81ABA5A791F}" type="presOf" srcId="{5CA0F07F-9389-4059-AF8F-A956F02C2EB1}" destId="{54F19495-8536-4B5F-8F2B-DED0F295CAB3}" srcOrd="0" destOrd="0" presId="urn:microsoft.com/office/officeart/2005/8/layout/process1"/>
    <dgm:cxn modelId="{036CBB6E-A7AA-4DD9-A577-104D02AB2346}" srcId="{F53E4634-E4CF-4935-B667-37A41387720D}" destId="{D14981F5-C179-4D2C-92A2-4357C9871694}" srcOrd="0" destOrd="0" parTransId="{63B3A743-D658-448D-A751-3B5246446DFC}" sibTransId="{F3FC1068-3F30-4249-8626-2DAE429A6674}"/>
    <dgm:cxn modelId="{A600E51C-E2AF-42B9-857F-3937EE789E33}" type="presOf" srcId="{4FFE52EB-6E75-4E49-9EB9-08C40E8B5522}" destId="{BF0EBB11-F604-466A-BB82-282E98B96BA4}" srcOrd="0" destOrd="3" presId="urn:microsoft.com/office/officeart/2005/8/layout/process1"/>
    <dgm:cxn modelId="{B710BDAE-1F58-41E9-8DBF-91418D8C7A17}" type="presParOf" srcId="{54F19495-8536-4B5F-8F2B-DED0F295CAB3}" destId="{BF0EBB11-F604-466A-BB82-282E98B96BA4}" srcOrd="0" destOrd="0" presId="urn:microsoft.com/office/officeart/2005/8/layout/process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CB94B3-09F5-48D5-AA91-40AA74B16C8A}" type="doc">
      <dgm:prSet loTypeId="urn:microsoft.com/office/officeart/2005/8/layout/venn3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E0A85D8-F4C4-41E7-9488-253C328FF599}">
      <dgm:prSet/>
      <dgm:spPr/>
      <dgm:t>
        <a:bodyPr/>
        <a:lstStyle/>
        <a:p>
          <a:pPr rtl="0"/>
          <a:r>
            <a:rPr lang="en-US" dirty="0" smtClean="0"/>
            <a:t>Larger volumes  </a:t>
          </a:r>
          <a:endParaRPr lang="en-US" dirty="0"/>
        </a:p>
      </dgm:t>
    </dgm:pt>
    <dgm:pt modelId="{B76BBFFA-FDBF-4F37-A6B5-D4A0958B92A5}" type="parTrans" cxnId="{C73F8BF8-1634-48E2-A5C3-D595B6E11303}">
      <dgm:prSet/>
      <dgm:spPr/>
      <dgm:t>
        <a:bodyPr/>
        <a:lstStyle/>
        <a:p>
          <a:endParaRPr lang="en-US"/>
        </a:p>
      </dgm:t>
    </dgm:pt>
    <dgm:pt modelId="{01F8C7C7-62EB-4AC3-9D75-CCFBD5B128C1}" type="sibTrans" cxnId="{C73F8BF8-1634-48E2-A5C3-D595B6E11303}">
      <dgm:prSet/>
      <dgm:spPr/>
      <dgm:t>
        <a:bodyPr/>
        <a:lstStyle/>
        <a:p>
          <a:endParaRPr lang="en-US"/>
        </a:p>
      </dgm:t>
    </dgm:pt>
    <dgm:pt modelId="{3DF3F33E-A84B-485C-82AC-36B2B41EDDD9}">
      <dgm:prSet/>
      <dgm:spPr/>
      <dgm:t>
        <a:bodyPr/>
        <a:lstStyle/>
        <a:p>
          <a:pPr rtl="0"/>
          <a:r>
            <a:rPr lang="en-US" dirty="0" smtClean="0"/>
            <a:t>Frequent change </a:t>
          </a:r>
          <a:endParaRPr lang="en-US" dirty="0"/>
        </a:p>
      </dgm:t>
    </dgm:pt>
    <dgm:pt modelId="{CEAEACFC-05DB-4333-93EF-212FF30ABC07}" type="parTrans" cxnId="{06C43786-5891-4A14-9B75-E6AA541DAE1F}">
      <dgm:prSet/>
      <dgm:spPr/>
      <dgm:t>
        <a:bodyPr/>
        <a:lstStyle/>
        <a:p>
          <a:endParaRPr lang="en-US"/>
        </a:p>
      </dgm:t>
    </dgm:pt>
    <dgm:pt modelId="{F0B916B8-337B-4E15-A3B8-AB5DFE9167A6}" type="sibTrans" cxnId="{06C43786-5891-4A14-9B75-E6AA541DAE1F}">
      <dgm:prSet/>
      <dgm:spPr/>
      <dgm:t>
        <a:bodyPr/>
        <a:lstStyle/>
        <a:p>
          <a:endParaRPr lang="en-US"/>
        </a:p>
      </dgm:t>
    </dgm:pt>
    <dgm:pt modelId="{38DC5CED-AF02-4FA9-80C2-0F6559E110DA}">
      <dgm:prSet/>
      <dgm:spPr/>
      <dgm:t>
        <a:bodyPr/>
        <a:lstStyle/>
        <a:p>
          <a:pPr rtl="0"/>
          <a:r>
            <a:rPr lang="en-US" dirty="0" smtClean="0"/>
            <a:t>Longer period of exposure </a:t>
          </a:r>
          <a:endParaRPr lang="en-US" dirty="0"/>
        </a:p>
      </dgm:t>
    </dgm:pt>
    <dgm:pt modelId="{BFA300D8-240A-4AE7-A39B-0198A4CB2F45}" type="parTrans" cxnId="{D7F1DA9C-5E24-46E7-87E4-B88FB0327A2A}">
      <dgm:prSet/>
      <dgm:spPr/>
      <dgm:t>
        <a:bodyPr/>
        <a:lstStyle/>
        <a:p>
          <a:endParaRPr lang="en-US"/>
        </a:p>
      </dgm:t>
    </dgm:pt>
    <dgm:pt modelId="{9BA85193-BFE8-4CAF-934E-940DEF9D5228}" type="sibTrans" cxnId="{D7F1DA9C-5E24-46E7-87E4-B88FB0327A2A}">
      <dgm:prSet/>
      <dgm:spPr/>
      <dgm:t>
        <a:bodyPr/>
        <a:lstStyle/>
        <a:p>
          <a:endParaRPr lang="en-US"/>
        </a:p>
      </dgm:t>
    </dgm:pt>
    <dgm:pt modelId="{AD68AEE2-E2E6-4C03-81FB-1F6C16A11D49}" type="pres">
      <dgm:prSet presAssocID="{37CB94B3-09F5-48D5-AA91-40AA74B16C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057041-C0E4-4C57-92F6-4F4114BE1EC7}" type="pres">
      <dgm:prSet presAssocID="{9E0A85D8-F4C4-41E7-9488-253C328FF599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FB09C-75F0-43AD-B96F-814CE76D46CA}" type="pres">
      <dgm:prSet presAssocID="{01F8C7C7-62EB-4AC3-9D75-CCFBD5B128C1}" presName="space" presStyleCnt="0"/>
      <dgm:spPr/>
    </dgm:pt>
    <dgm:pt modelId="{9FB15F15-5D73-47A5-8E05-2CC5845A0AED}" type="pres">
      <dgm:prSet presAssocID="{3DF3F33E-A84B-485C-82AC-36B2B41EDDD9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BD931-E55A-4E9D-92F0-13849DA2199F}" type="pres">
      <dgm:prSet presAssocID="{F0B916B8-337B-4E15-A3B8-AB5DFE9167A6}" presName="space" presStyleCnt="0"/>
      <dgm:spPr/>
    </dgm:pt>
    <dgm:pt modelId="{210DDE14-7E19-424B-8AAA-22892313BE34}" type="pres">
      <dgm:prSet presAssocID="{38DC5CED-AF02-4FA9-80C2-0F6559E110D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3F8BF8-1634-48E2-A5C3-D595B6E11303}" srcId="{37CB94B3-09F5-48D5-AA91-40AA74B16C8A}" destId="{9E0A85D8-F4C4-41E7-9488-253C328FF599}" srcOrd="0" destOrd="0" parTransId="{B76BBFFA-FDBF-4F37-A6B5-D4A0958B92A5}" sibTransId="{01F8C7C7-62EB-4AC3-9D75-CCFBD5B128C1}"/>
    <dgm:cxn modelId="{2F4D3C20-DBD3-425B-A7A5-3A5BA9BF019D}" type="presOf" srcId="{3DF3F33E-A84B-485C-82AC-36B2B41EDDD9}" destId="{9FB15F15-5D73-47A5-8E05-2CC5845A0AED}" srcOrd="0" destOrd="0" presId="urn:microsoft.com/office/officeart/2005/8/layout/venn3"/>
    <dgm:cxn modelId="{6D35B6EA-A7E0-45C5-963A-61D178267506}" type="presOf" srcId="{38DC5CED-AF02-4FA9-80C2-0F6559E110DA}" destId="{210DDE14-7E19-424B-8AAA-22892313BE34}" srcOrd="0" destOrd="0" presId="urn:microsoft.com/office/officeart/2005/8/layout/venn3"/>
    <dgm:cxn modelId="{06C43786-5891-4A14-9B75-E6AA541DAE1F}" srcId="{37CB94B3-09F5-48D5-AA91-40AA74B16C8A}" destId="{3DF3F33E-A84B-485C-82AC-36B2B41EDDD9}" srcOrd="1" destOrd="0" parTransId="{CEAEACFC-05DB-4333-93EF-212FF30ABC07}" sibTransId="{F0B916B8-337B-4E15-A3B8-AB5DFE9167A6}"/>
    <dgm:cxn modelId="{DDA7807B-6A17-4DB5-8E7A-E02F267B5936}" type="presOf" srcId="{37CB94B3-09F5-48D5-AA91-40AA74B16C8A}" destId="{AD68AEE2-E2E6-4C03-81FB-1F6C16A11D49}" srcOrd="0" destOrd="0" presId="urn:microsoft.com/office/officeart/2005/8/layout/venn3"/>
    <dgm:cxn modelId="{D7F1DA9C-5E24-46E7-87E4-B88FB0327A2A}" srcId="{37CB94B3-09F5-48D5-AA91-40AA74B16C8A}" destId="{38DC5CED-AF02-4FA9-80C2-0F6559E110DA}" srcOrd="2" destOrd="0" parTransId="{BFA300D8-240A-4AE7-A39B-0198A4CB2F45}" sibTransId="{9BA85193-BFE8-4CAF-934E-940DEF9D5228}"/>
    <dgm:cxn modelId="{74D5EE65-2439-4765-905B-AA749B707D90}" type="presOf" srcId="{9E0A85D8-F4C4-41E7-9488-253C328FF599}" destId="{71057041-C0E4-4C57-92F6-4F4114BE1EC7}" srcOrd="0" destOrd="0" presId="urn:microsoft.com/office/officeart/2005/8/layout/venn3"/>
    <dgm:cxn modelId="{43922EE3-6317-47FC-8ED0-8AC50FBE6C51}" type="presParOf" srcId="{AD68AEE2-E2E6-4C03-81FB-1F6C16A11D49}" destId="{71057041-C0E4-4C57-92F6-4F4114BE1EC7}" srcOrd="0" destOrd="0" presId="urn:microsoft.com/office/officeart/2005/8/layout/venn3"/>
    <dgm:cxn modelId="{E90372F5-DF0E-4B59-AC8A-341DCE149D50}" type="presParOf" srcId="{AD68AEE2-E2E6-4C03-81FB-1F6C16A11D49}" destId="{9A9FB09C-75F0-43AD-B96F-814CE76D46CA}" srcOrd="1" destOrd="0" presId="urn:microsoft.com/office/officeart/2005/8/layout/venn3"/>
    <dgm:cxn modelId="{BA053780-83C0-4D43-AC7C-5EEA57DB8334}" type="presParOf" srcId="{AD68AEE2-E2E6-4C03-81FB-1F6C16A11D49}" destId="{9FB15F15-5D73-47A5-8E05-2CC5845A0AED}" srcOrd="2" destOrd="0" presId="urn:microsoft.com/office/officeart/2005/8/layout/venn3"/>
    <dgm:cxn modelId="{827D74BD-D647-4696-95E2-5B4818D44CED}" type="presParOf" srcId="{AD68AEE2-E2E6-4C03-81FB-1F6C16A11D49}" destId="{B70BD931-E55A-4E9D-92F0-13849DA2199F}" srcOrd="3" destOrd="0" presId="urn:microsoft.com/office/officeart/2005/8/layout/venn3"/>
    <dgm:cxn modelId="{619A6514-CB1E-4CF8-BBB9-B51E63F27456}" type="presParOf" srcId="{AD68AEE2-E2E6-4C03-81FB-1F6C16A11D49}" destId="{210DDE14-7E19-424B-8AAA-22892313BE34}" srcOrd="4" destOrd="0" presId="urn:microsoft.com/office/officeart/2005/8/layout/venn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CFC7CA-79EF-4680-8768-1903A240DD3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F58320F-2075-4046-8197-D4114C174465}">
      <dgm:prSet/>
      <dgm:spPr/>
      <dgm:t>
        <a:bodyPr/>
        <a:lstStyle/>
        <a:p>
          <a:pPr rtl="0"/>
          <a:r>
            <a:rPr lang="en-US" dirty="0" smtClean="0"/>
            <a:t>1 % </a:t>
          </a:r>
          <a:r>
            <a:rPr lang="en-US" dirty="0" err="1" smtClean="0"/>
            <a:t>NaOCl</a:t>
          </a:r>
          <a:r>
            <a:rPr lang="en-US" dirty="0" smtClean="0"/>
            <a:t> -  found to kill both bacterial spores &amp; HIV over a period of 30 minutes.</a:t>
          </a:r>
          <a:endParaRPr lang="en-US" dirty="0"/>
        </a:p>
      </dgm:t>
    </dgm:pt>
    <dgm:pt modelId="{2DC522F8-A891-46CA-BD08-73B67578A98F}" type="parTrans" cxnId="{79822A87-06D2-4735-98B7-610689BA0126}">
      <dgm:prSet/>
      <dgm:spPr/>
      <dgm:t>
        <a:bodyPr/>
        <a:lstStyle/>
        <a:p>
          <a:endParaRPr lang="en-US"/>
        </a:p>
      </dgm:t>
    </dgm:pt>
    <dgm:pt modelId="{BF201258-1714-4E67-82F2-2DCF280C999C}" type="sibTrans" cxnId="{79822A87-06D2-4735-98B7-610689BA0126}">
      <dgm:prSet/>
      <dgm:spPr/>
      <dgm:t>
        <a:bodyPr/>
        <a:lstStyle/>
        <a:p>
          <a:endParaRPr lang="en-US"/>
        </a:p>
      </dgm:t>
    </dgm:pt>
    <dgm:pt modelId="{C2F711D9-13F3-4882-8D9B-DA7327747065}">
      <dgm:prSet/>
      <dgm:spPr/>
      <dgm:t>
        <a:bodyPr/>
        <a:lstStyle/>
        <a:p>
          <a:pPr rtl="0"/>
          <a:r>
            <a:rPr lang="en-US" dirty="0" smtClean="0"/>
            <a:t>1 &amp; 5% </a:t>
          </a:r>
          <a:r>
            <a:rPr lang="en-US" dirty="0" err="1" smtClean="0"/>
            <a:t>NaOCl</a:t>
          </a:r>
          <a:r>
            <a:rPr lang="en-US" dirty="0" smtClean="0"/>
            <a:t> effective against </a:t>
          </a:r>
          <a:r>
            <a:rPr lang="en-US" dirty="0" err="1" smtClean="0"/>
            <a:t>C.albicans</a:t>
          </a:r>
          <a:r>
            <a:rPr lang="en-US" dirty="0" smtClean="0"/>
            <a:t>.</a:t>
          </a:r>
          <a:endParaRPr lang="en-US" dirty="0"/>
        </a:p>
      </dgm:t>
    </dgm:pt>
    <dgm:pt modelId="{D4B52488-DC27-4F0C-97C1-935F63B9E79B}" type="parTrans" cxnId="{A9AF892A-290C-49F3-A7C1-9DF2E065DE86}">
      <dgm:prSet/>
      <dgm:spPr/>
      <dgm:t>
        <a:bodyPr/>
        <a:lstStyle/>
        <a:p>
          <a:endParaRPr lang="en-US"/>
        </a:p>
      </dgm:t>
    </dgm:pt>
    <dgm:pt modelId="{A694741C-C7FE-423A-A804-EE8E879EEE34}" type="sibTrans" cxnId="{A9AF892A-290C-49F3-A7C1-9DF2E065DE86}">
      <dgm:prSet/>
      <dgm:spPr/>
      <dgm:t>
        <a:bodyPr/>
        <a:lstStyle/>
        <a:p>
          <a:endParaRPr lang="en-US"/>
        </a:p>
      </dgm:t>
    </dgm:pt>
    <dgm:pt modelId="{098808CF-637B-4336-A259-E93E6F43C22F}">
      <dgm:prSet/>
      <dgm:spPr/>
      <dgm:t>
        <a:bodyPr/>
        <a:lstStyle/>
        <a:p>
          <a:pPr rtl="0"/>
          <a:r>
            <a:rPr lang="en-US" dirty="0" smtClean="0"/>
            <a:t>1/10 concentrations of </a:t>
          </a:r>
          <a:r>
            <a:rPr lang="en-US" dirty="0" err="1" smtClean="0"/>
            <a:t>NaOCl</a:t>
          </a:r>
          <a:r>
            <a:rPr lang="en-US" dirty="0" smtClean="0"/>
            <a:t> effective against several anaerobic bacteria..</a:t>
          </a:r>
          <a:endParaRPr lang="en-US" dirty="0"/>
        </a:p>
      </dgm:t>
    </dgm:pt>
    <dgm:pt modelId="{E5B7EB7C-1426-4900-9C58-08FCE1B3BDAA}" type="parTrans" cxnId="{25019C22-8313-48A5-8E77-FD7C93DB4140}">
      <dgm:prSet/>
      <dgm:spPr/>
      <dgm:t>
        <a:bodyPr/>
        <a:lstStyle/>
        <a:p>
          <a:endParaRPr lang="en-US"/>
        </a:p>
      </dgm:t>
    </dgm:pt>
    <dgm:pt modelId="{7D21BB5A-EF16-4882-9A68-839687350179}" type="sibTrans" cxnId="{25019C22-8313-48A5-8E77-FD7C93DB4140}">
      <dgm:prSet/>
      <dgm:spPr/>
      <dgm:t>
        <a:bodyPr/>
        <a:lstStyle/>
        <a:p>
          <a:endParaRPr lang="en-US"/>
        </a:p>
      </dgm:t>
    </dgm:pt>
    <dgm:pt modelId="{F3C1059D-6B15-4901-AE7D-24626043E5D8}">
      <dgm:prSet/>
      <dgm:spPr/>
      <dgm:t>
        <a:bodyPr/>
        <a:lstStyle/>
        <a:p>
          <a:pPr rtl="0"/>
          <a:r>
            <a:rPr lang="en-US" dirty="0" smtClean="0"/>
            <a:t>50% reduction in microbial count – 2.5% </a:t>
          </a:r>
          <a:r>
            <a:rPr lang="en-US" dirty="0" err="1" smtClean="0"/>
            <a:t>NaOCl</a:t>
          </a:r>
          <a:r>
            <a:rPr lang="en-US" dirty="0" smtClean="0"/>
            <a:t>, synergistic response with CHX (0.2%) lead to 80% reduction in microbial count.</a:t>
          </a:r>
          <a:endParaRPr lang="en-US" dirty="0"/>
        </a:p>
      </dgm:t>
    </dgm:pt>
    <dgm:pt modelId="{4D9394D9-4B07-4896-A9A9-82CFB92281F0}" type="parTrans" cxnId="{6F49E138-8D17-49CB-83A2-8A9C9C450FD9}">
      <dgm:prSet/>
      <dgm:spPr/>
      <dgm:t>
        <a:bodyPr/>
        <a:lstStyle/>
        <a:p>
          <a:endParaRPr lang="en-US"/>
        </a:p>
      </dgm:t>
    </dgm:pt>
    <dgm:pt modelId="{A00D1256-A373-4112-AF0A-DC2534EDFFFA}" type="sibTrans" cxnId="{6F49E138-8D17-49CB-83A2-8A9C9C450FD9}">
      <dgm:prSet/>
      <dgm:spPr/>
      <dgm:t>
        <a:bodyPr/>
        <a:lstStyle/>
        <a:p>
          <a:endParaRPr lang="en-US"/>
        </a:p>
      </dgm:t>
    </dgm:pt>
    <dgm:pt modelId="{9EAD88FB-5EAD-4CF2-9419-0C3970A98403}">
      <dgm:prSet/>
      <dgm:spPr/>
      <dgm:t>
        <a:bodyPr/>
        <a:lstStyle/>
        <a:p>
          <a:pPr rtl="0"/>
          <a:r>
            <a:rPr lang="en-US" dirty="0" smtClean="0"/>
            <a:t>Increasing the temperature from 22</a:t>
          </a:r>
          <a:r>
            <a:rPr lang="en-US" baseline="30000" dirty="0" smtClean="0"/>
            <a:t>0</a:t>
          </a:r>
          <a:r>
            <a:rPr lang="en-US" dirty="0" smtClean="0"/>
            <a:t>C-37</a:t>
          </a:r>
          <a:r>
            <a:rPr lang="en-US" baseline="30000" dirty="0" smtClean="0"/>
            <a:t>0</a:t>
          </a:r>
          <a:r>
            <a:rPr lang="en-US" dirty="0" smtClean="0"/>
            <a:t>C of a 2.6% </a:t>
          </a:r>
          <a:r>
            <a:rPr lang="en-US" dirty="0" err="1" smtClean="0"/>
            <a:t>NaOCl</a:t>
          </a:r>
          <a:r>
            <a:rPr lang="en-US" dirty="0" smtClean="0"/>
            <a:t> solution increased its tissue dissolving properties</a:t>
          </a:r>
          <a:endParaRPr lang="en-US" dirty="0"/>
        </a:p>
      </dgm:t>
    </dgm:pt>
    <dgm:pt modelId="{47C1B15B-C86C-4CE7-ACCA-834F203ACEFD}" type="parTrans" cxnId="{3C7E1FBD-C40B-4837-93B4-1A56A2C00B97}">
      <dgm:prSet/>
      <dgm:spPr/>
      <dgm:t>
        <a:bodyPr/>
        <a:lstStyle/>
        <a:p>
          <a:endParaRPr lang="en-US"/>
        </a:p>
      </dgm:t>
    </dgm:pt>
    <dgm:pt modelId="{78FDB2B3-EE95-4E2E-815C-CAB88268B6B8}" type="sibTrans" cxnId="{3C7E1FBD-C40B-4837-93B4-1A56A2C00B97}">
      <dgm:prSet/>
      <dgm:spPr/>
      <dgm:t>
        <a:bodyPr/>
        <a:lstStyle/>
        <a:p>
          <a:endParaRPr lang="en-US"/>
        </a:p>
      </dgm:t>
    </dgm:pt>
    <dgm:pt modelId="{1797893D-F2D1-423A-A76B-B50EB747C3E7}" type="pres">
      <dgm:prSet presAssocID="{AFCFC7CA-79EF-4680-8768-1903A240DD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F6E5DF-DD9B-4CA8-B8A9-DB736E82AB11}" type="pres">
      <dgm:prSet presAssocID="{1F58320F-2075-4046-8197-D4114C17446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C2E49-5EDB-493A-9499-9862ACA90F32}" type="pres">
      <dgm:prSet presAssocID="{BF201258-1714-4E67-82F2-2DCF280C999C}" presName="spacer" presStyleCnt="0"/>
      <dgm:spPr/>
    </dgm:pt>
    <dgm:pt modelId="{AD6E0674-E8A0-4AEE-A3FD-EACA6EFE339A}" type="pres">
      <dgm:prSet presAssocID="{C2F711D9-13F3-4882-8D9B-DA732774706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82734-3C28-4E97-861C-B5E870DF1BD0}" type="pres">
      <dgm:prSet presAssocID="{A694741C-C7FE-423A-A804-EE8E879EEE34}" presName="spacer" presStyleCnt="0"/>
      <dgm:spPr/>
    </dgm:pt>
    <dgm:pt modelId="{C3B10BAA-A902-4561-80F9-95F1FD737D6D}" type="pres">
      <dgm:prSet presAssocID="{098808CF-637B-4336-A259-E93E6F43C22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F1897-577A-4643-BD5D-21AEE26EC75E}" type="pres">
      <dgm:prSet presAssocID="{7D21BB5A-EF16-4882-9A68-839687350179}" presName="spacer" presStyleCnt="0"/>
      <dgm:spPr/>
    </dgm:pt>
    <dgm:pt modelId="{B6EBBE22-FBA4-47CD-9D54-F3EFE95A89DF}" type="pres">
      <dgm:prSet presAssocID="{F3C1059D-6B15-4901-AE7D-24626043E5D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CD105-2DCC-4001-85F9-0EC340A2D58E}" type="pres">
      <dgm:prSet presAssocID="{A00D1256-A373-4112-AF0A-DC2534EDFFFA}" presName="spacer" presStyleCnt="0"/>
      <dgm:spPr/>
    </dgm:pt>
    <dgm:pt modelId="{411184F8-3777-41F5-8C78-E2BC7F3E4426}" type="pres">
      <dgm:prSet presAssocID="{9EAD88FB-5EAD-4CF2-9419-0C3970A9840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2114A2-55F8-4251-8CAE-A313F99C27DE}" type="presOf" srcId="{AFCFC7CA-79EF-4680-8768-1903A240DD37}" destId="{1797893D-F2D1-423A-A76B-B50EB747C3E7}" srcOrd="0" destOrd="0" presId="urn:microsoft.com/office/officeart/2005/8/layout/vList2"/>
    <dgm:cxn modelId="{3C7E1FBD-C40B-4837-93B4-1A56A2C00B97}" srcId="{AFCFC7CA-79EF-4680-8768-1903A240DD37}" destId="{9EAD88FB-5EAD-4CF2-9419-0C3970A98403}" srcOrd="4" destOrd="0" parTransId="{47C1B15B-C86C-4CE7-ACCA-834F203ACEFD}" sibTransId="{78FDB2B3-EE95-4E2E-815C-CAB88268B6B8}"/>
    <dgm:cxn modelId="{79822A87-06D2-4735-98B7-610689BA0126}" srcId="{AFCFC7CA-79EF-4680-8768-1903A240DD37}" destId="{1F58320F-2075-4046-8197-D4114C174465}" srcOrd="0" destOrd="0" parTransId="{2DC522F8-A891-46CA-BD08-73B67578A98F}" sibTransId="{BF201258-1714-4E67-82F2-2DCF280C999C}"/>
    <dgm:cxn modelId="{FEE61468-6C37-45B0-9CC4-F2D5E3444931}" type="presOf" srcId="{1F58320F-2075-4046-8197-D4114C174465}" destId="{D1F6E5DF-DD9B-4CA8-B8A9-DB736E82AB11}" srcOrd="0" destOrd="0" presId="urn:microsoft.com/office/officeart/2005/8/layout/vList2"/>
    <dgm:cxn modelId="{A4F48C32-E227-445B-BD2A-E7ADC56CEF11}" type="presOf" srcId="{F3C1059D-6B15-4901-AE7D-24626043E5D8}" destId="{B6EBBE22-FBA4-47CD-9D54-F3EFE95A89DF}" srcOrd="0" destOrd="0" presId="urn:microsoft.com/office/officeart/2005/8/layout/vList2"/>
    <dgm:cxn modelId="{D707066A-8BE8-403C-9B66-07B1C1CCFA04}" type="presOf" srcId="{C2F711D9-13F3-4882-8D9B-DA7327747065}" destId="{AD6E0674-E8A0-4AEE-A3FD-EACA6EFE339A}" srcOrd="0" destOrd="0" presId="urn:microsoft.com/office/officeart/2005/8/layout/vList2"/>
    <dgm:cxn modelId="{A9AF892A-290C-49F3-A7C1-9DF2E065DE86}" srcId="{AFCFC7CA-79EF-4680-8768-1903A240DD37}" destId="{C2F711D9-13F3-4882-8D9B-DA7327747065}" srcOrd="1" destOrd="0" parTransId="{D4B52488-DC27-4F0C-97C1-935F63B9E79B}" sibTransId="{A694741C-C7FE-423A-A804-EE8E879EEE34}"/>
    <dgm:cxn modelId="{DBFE7588-5F41-43EF-A51E-624EA4A595B9}" type="presOf" srcId="{098808CF-637B-4336-A259-E93E6F43C22F}" destId="{C3B10BAA-A902-4561-80F9-95F1FD737D6D}" srcOrd="0" destOrd="0" presId="urn:microsoft.com/office/officeart/2005/8/layout/vList2"/>
    <dgm:cxn modelId="{25019C22-8313-48A5-8E77-FD7C93DB4140}" srcId="{AFCFC7CA-79EF-4680-8768-1903A240DD37}" destId="{098808CF-637B-4336-A259-E93E6F43C22F}" srcOrd="2" destOrd="0" parTransId="{E5B7EB7C-1426-4900-9C58-08FCE1B3BDAA}" sibTransId="{7D21BB5A-EF16-4882-9A68-839687350179}"/>
    <dgm:cxn modelId="{6F49E138-8D17-49CB-83A2-8A9C9C450FD9}" srcId="{AFCFC7CA-79EF-4680-8768-1903A240DD37}" destId="{F3C1059D-6B15-4901-AE7D-24626043E5D8}" srcOrd="3" destOrd="0" parTransId="{4D9394D9-4B07-4896-A9A9-82CFB92281F0}" sibTransId="{A00D1256-A373-4112-AF0A-DC2534EDFFFA}"/>
    <dgm:cxn modelId="{8BF0D8DF-FA82-4530-A6AC-8DF6856AB3A6}" type="presOf" srcId="{9EAD88FB-5EAD-4CF2-9419-0C3970A98403}" destId="{411184F8-3777-41F5-8C78-E2BC7F3E4426}" srcOrd="0" destOrd="0" presId="urn:microsoft.com/office/officeart/2005/8/layout/vList2"/>
    <dgm:cxn modelId="{B502A2C0-593E-4FFD-9418-06D7F653583C}" type="presParOf" srcId="{1797893D-F2D1-423A-A76B-B50EB747C3E7}" destId="{D1F6E5DF-DD9B-4CA8-B8A9-DB736E82AB11}" srcOrd="0" destOrd="0" presId="urn:microsoft.com/office/officeart/2005/8/layout/vList2"/>
    <dgm:cxn modelId="{541051CF-F04C-4E2E-A98D-44E8423EA2B5}" type="presParOf" srcId="{1797893D-F2D1-423A-A76B-B50EB747C3E7}" destId="{E2AC2E49-5EDB-493A-9499-9862ACA90F32}" srcOrd="1" destOrd="0" presId="urn:microsoft.com/office/officeart/2005/8/layout/vList2"/>
    <dgm:cxn modelId="{31F23DEC-D084-4B4A-B476-5DA755B3BBA9}" type="presParOf" srcId="{1797893D-F2D1-423A-A76B-B50EB747C3E7}" destId="{AD6E0674-E8A0-4AEE-A3FD-EACA6EFE339A}" srcOrd="2" destOrd="0" presId="urn:microsoft.com/office/officeart/2005/8/layout/vList2"/>
    <dgm:cxn modelId="{45556E27-B50B-4A83-8C9B-8193AA01A9D1}" type="presParOf" srcId="{1797893D-F2D1-423A-A76B-B50EB747C3E7}" destId="{64982734-3C28-4E97-861C-B5E870DF1BD0}" srcOrd="3" destOrd="0" presId="urn:microsoft.com/office/officeart/2005/8/layout/vList2"/>
    <dgm:cxn modelId="{395C2301-60B4-492E-B93D-E9B34276343E}" type="presParOf" srcId="{1797893D-F2D1-423A-A76B-B50EB747C3E7}" destId="{C3B10BAA-A902-4561-80F9-95F1FD737D6D}" srcOrd="4" destOrd="0" presId="urn:microsoft.com/office/officeart/2005/8/layout/vList2"/>
    <dgm:cxn modelId="{F21693F2-62EB-4E30-8C4A-3C392509FDA3}" type="presParOf" srcId="{1797893D-F2D1-423A-A76B-B50EB747C3E7}" destId="{3EDF1897-577A-4643-BD5D-21AEE26EC75E}" srcOrd="5" destOrd="0" presId="urn:microsoft.com/office/officeart/2005/8/layout/vList2"/>
    <dgm:cxn modelId="{41E18634-8FCA-4F80-81F7-A99AB92DB013}" type="presParOf" srcId="{1797893D-F2D1-423A-A76B-B50EB747C3E7}" destId="{B6EBBE22-FBA4-47CD-9D54-F3EFE95A89DF}" srcOrd="6" destOrd="0" presId="urn:microsoft.com/office/officeart/2005/8/layout/vList2"/>
    <dgm:cxn modelId="{C9F9EB93-362E-4309-8EB1-7448D7EBE13D}" type="presParOf" srcId="{1797893D-F2D1-423A-A76B-B50EB747C3E7}" destId="{59ACD105-2DCC-4001-85F9-0EC340A2D58E}" srcOrd="7" destOrd="0" presId="urn:microsoft.com/office/officeart/2005/8/layout/vList2"/>
    <dgm:cxn modelId="{52E54662-3A1C-4CAD-A6D4-0B708F65C363}" type="presParOf" srcId="{1797893D-F2D1-423A-A76B-B50EB747C3E7}" destId="{411184F8-3777-41F5-8C78-E2BC7F3E4426}" srcOrd="8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FED3A-4406-4A83-85D0-F754E1820677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0685F-CC69-4C97-BBAE-DFB88356F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ACCF6-1BA4-4D4F-B09F-96C5F31D7AEC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066D-A21B-49CB-8A0A-BF393366B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E881E-6062-43E2-9CC2-492B724A5B4B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2F52-FA16-492A-BF40-9083E9259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diagramLayout" Target="../diagrams/layout16.xml"/><Relationship Id="rId7" Type="http://schemas.openxmlformats.org/officeDocument/2006/relationships/diagramLayout" Target="../diagrams/layout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diagramColors" Target="../diagrams/colors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openxmlformats.org/officeDocument/2006/relationships/diagramColors" Target="../diagrams/colors20.xml"/><Relationship Id="rId3" Type="http://schemas.openxmlformats.org/officeDocument/2006/relationships/diagramLayout" Target="../diagrams/layout18.xml"/><Relationship Id="rId7" Type="http://schemas.openxmlformats.org/officeDocument/2006/relationships/diagramLayout" Target="../diagrams/layout19.xml"/><Relationship Id="rId12" Type="http://schemas.openxmlformats.org/officeDocument/2006/relationships/diagramQuickStyle" Target="../diagrams/quickStyle20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11" Type="http://schemas.openxmlformats.org/officeDocument/2006/relationships/diagramLayout" Target="../diagrams/layout20.xml"/><Relationship Id="rId5" Type="http://schemas.openxmlformats.org/officeDocument/2006/relationships/diagramColors" Target="../diagrams/colors18.xml"/><Relationship Id="rId10" Type="http://schemas.openxmlformats.org/officeDocument/2006/relationships/diagramData" Target="../diagrams/data20.xml"/><Relationship Id="rId4" Type="http://schemas.openxmlformats.org/officeDocument/2006/relationships/diagramQuickStyle" Target="../diagrams/quickStyle18.xml"/><Relationship Id="rId9" Type="http://schemas.openxmlformats.org/officeDocument/2006/relationships/diagramColors" Target="../diagrams/colors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diagramLayout" Target="../diagrams/layout21.xml"/><Relationship Id="rId7" Type="http://schemas.openxmlformats.org/officeDocument/2006/relationships/diagramLayout" Target="../diagrams/layout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2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diagramColors" Target="../diagrams/colors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3" Type="http://schemas.openxmlformats.org/officeDocument/2006/relationships/diagramLayout" Target="../diagrams/layout28.xml"/><Relationship Id="rId7" Type="http://schemas.openxmlformats.org/officeDocument/2006/relationships/diagramLayout" Target="../diagrams/layout29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9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diagramColors" Target="../diagrams/colors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36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22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oleObject" Target="../embeddings/oleObject8.bin"/><Relationship Id="rId7" Type="http://schemas.openxmlformats.org/officeDocument/2006/relationships/diagramColors" Target="../diagrams/colors46.xml"/><Relationship Id="rId12" Type="http://schemas.openxmlformats.org/officeDocument/2006/relationships/diagramColors" Target="../diagrams/colors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QuickStyle" Target="../diagrams/quickStyle46.xml"/><Relationship Id="rId11" Type="http://schemas.openxmlformats.org/officeDocument/2006/relationships/diagramQuickStyle" Target="../diagrams/quickStyle47.xml"/><Relationship Id="rId5" Type="http://schemas.openxmlformats.org/officeDocument/2006/relationships/diagramLayout" Target="../diagrams/layout46.xml"/><Relationship Id="rId10" Type="http://schemas.openxmlformats.org/officeDocument/2006/relationships/diagramLayout" Target="../diagrams/layout47.xml"/><Relationship Id="rId4" Type="http://schemas.openxmlformats.org/officeDocument/2006/relationships/diagramData" Target="../diagrams/data46.xml"/><Relationship Id="rId9" Type="http://schemas.openxmlformats.org/officeDocument/2006/relationships/diagramData" Target="../diagrams/data4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INTRA CANAL IRRIGANTS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3886200"/>
            <a:ext cx="5943600" cy="1752600"/>
          </a:xfrm>
        </p:spPr>
        <p:txBody>
          <a:bodyPr/>
          <a:lstStyle/>
          <a:p>
            <a:pPr algn="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733800"/>
            <a:ext cx="37338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SODIUM HYPOCHLORITE ACCIDENT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8736" t="8418" r="21606" b="64644"/>
          <a:stretch>
            <a:fillRect/>
          </a:stretch>
        </p:blipFill>
        <p:spPr bwMode="auto">
          <a:xfrm>
            <a:off x="8229600" y="228600"/>
            <a:ext cx="68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amount of tissue destruction depends on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SEQUENCE OF EVENTS</a:t>
            </a:r>
            <a:endParaRPr lang="en-US" sz="3600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52400" y="1066800"/>
          <a:ext cx="899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8500" t="25254" r="54368" b="52859"/>
          <a:stretch>
            <a:fillRect/>
          </a:stretch>
        </p:blipFill>
        <p:spPr bwMode="auto">
          <a:xfrm>
            <a:off x="7162800" y="1066800"/>
            <a:ext cx="129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Treatment Modality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685800"/>
          <a:ext cx="8991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PREVENTION 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0" y="762000"/>
          <a:ext cx="8686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CHELATING AGENTS (EDTA)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err="1" smtClean="0">
                <a:solidFill>
                  <a:srgbClr val="FF0000"/>
                </a:solidFill>
              </a:rPr>
              <a:t>Nygaard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</a:rPr>
              <a:t>Ostby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-  </a:t>
            </a:r>
            <a:r>
              <a:rPr lang="en-US" sz="2400" dirty="0" smtClean="0">
                <a:solidFill>
                  <a:srgbClr val="FF0000"/>
                </a:solidFill>
              </a:rPr>
              <a:t>1957</a:t>
            </a:r>
            <a:r>
              <a:rPr lang="en-US" sz="2400" dirty="0" smtClean="0"/>
              <a:t> introduced EDTA with the following formulation as an adjuvant in root canal therapy.</a:t>
            </a:r>
          </a:p>
        </p:txBody>
      </p:sp>
      <p:pic>
        <p:nvPicPr>
          <p:cNvPr id="51204" name="Picture 5" descr="gly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1447800"/>
            <a:ext cx="1371600" cy="13030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0" y="2743200"/>
          <a:ext cx="8686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21336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COMPOSITION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FUNCTIONS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90601"/>
          <a:ext cx="9144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8956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Dispensed in two forms 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124200" y="30480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962400" y="2935069"/>
          <a:ext cx="5029200" cy="87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Down Arrow 11"/>
          <p:cNvSpPr/>
          <p:nvPr/>
        </p:nvSpPr>
        <p:spPr>
          <a:xfrm>
            <a:off x="4724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0" y="4419600"/>
            <a:ext cx="21336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Canal preparation 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7924800" y="38862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2800" y="4572000"/>
            <a:ext cx="1676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Final flush – cleaning &amp; shaping –smear layer removal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762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EFFECTS OF EDTA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685800"/>
          <a:ext cx="6324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4572000" y="4191000"/>
            <a:ext cx="30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4953000" y="3886201"/>
          <a:ext cx="4191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9" name="Elbow Connector 8"/>
          <p:cNvCxnSpPr/>
          <p:nvPr/>
        </p:nvCxnSpPr>
        <p:spPr>
          <a:xfrm>
            <a:off x="3276600" y="5181600"/>
            <a:ext cx="609600" cy="3048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7" name="Diagram 16"/>
          <p:cNvGraphicFramePr/>
          <p:nvPr/>
        </p:nvGraphicFramePr>
        <p:xfrm>
          <a:off x="0" y="5486400"/>
          <a:ext cx="9144000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Formulations</a:t>
            </a:r>
            <a:r>
              <a:rPr lang="en-US" sz="3200" b="1" dirty="0" smtClean="0"/>
              <a:t> of EDTA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8991600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1. R-EDTA</a:t>
            </a:r>
            <a:r>
              <a:rPr lang="en-US" sz="2400" dirty="0" smtClean="0"/>
              <a:t>  -  EDTA with </a:t>
            </a:r>
            <a:r>
              <a:rPr lang="en-US" sz="2400" dirty="0" err="1" smtClean="0"/>
              <a:t>cetrimide</a:t>
            </a:r>
            <a:r>
              <a:rPr lang="en-US" sz="2400" dirty="0" smtClean="0"/>
              <a:t> ( </a:t>
            </a:r>
            <a:r>
              <a:rPr lang="en-US" sz="2400" dirty="0" err="1" smtClean="0"/>
              <a:t>cetyltrimethyl</a:t>
            </a:r>
            <a:r>
              <a:rPr lang="en-US" sz="2400" dirty="0" smtClean="0"/>
              <a:t> ammonium bromide ) 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>
            <a:off x="457200" y="13716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0" y="1981200"/>
          <a:ext cx="91440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2590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 Quaternary ammonium bromide </a:t>
            </a:r>
            <a:r>
              <a:rPr lang="en-US" sz="2400" dirty="0" smtClean="0"/>
              <a:t>– </a:t>
            </a:r>
            <a:r>
              <a:rPr lang="en-US" sz="2400" b="1" dirty="0" err="1" smtClean="0">
                <a:solidFill>
                  <a:srgbClr val="FF0000"/>
                </a:solidFill>
              </a:rPr>
              <a:t>Cetavlon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was added to EDTA </a:t>
            </a:r>
            <a:endParaRPr lang="en-US" sz="2400" dirty="0"/>
          </a:p>
        </p:txBody>
      </p:sp>
      <p:sp>
        <p:nvSpPr>
          <p:cNvPr id="8" name="Down Arrow 7"/>
          <p:cNvSpPr/>
          <p:nvPr/>
        </p:nvSpPr>
        <p:spPr>
          <a:xfrm>
            <a:off x="609600" y="30480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152400" y="3733800"/>
          <a:ext cx="8991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5029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3. EDTA-T </a:t>
            </a:r>
            <a:r>
              <a:rPr lang="en-US" dirty="0" smtClean="0"/>
              <a:t>( With sodium </a:t>
            </a:r>
            <a:r>
              <a:rPr lang="en-US" dirty="0" err="1" smtClean="0"/>
              <a:t>lauryl</a:t>
            </a:r>
            <a:r>
              <a:rPr lang="en-US" dirty="0" smtClean="0"/>
              <a:t> sulfate 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6388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4. SOLUTION OF </a:t>
            </a:r>
            <a:r>
              <a:rPr lang="en-US" sz="2000" b="1" dirty="0" smtClean="0">
                <a:solidFill>
                  <a:srgbClr val="FF0000"/>
                </a:solidFill>
              </a:rPr>
              <a:t>EDTA &amp; ETHYLENEDIAMINE</a:t>
            </a:r>
            <a:r>
              <a:rPr lang="en-US" sz="2000" dirty="0" smtClean="0"/>
              <a:t>( a strong organic solvent) 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HYDROGEN PEROXIDE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0" y="1981200"/>
          <a:ext cx="9144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2" name="Picture 4" descr="h2o2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219200"/>
            <a:ext cx="2286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2o2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1143000"/>
            <a:ext cx="1855787" cy="189960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1905000"/>
          <a:ext cx="8991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4" name="Picture 4" descr="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52400"/>
            <a:ext cx="1676400" cy="162890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0"/>
            <a:ext cx="1641658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" y="0"/>
          <a:ext cx="8991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sz="2800" b="1" dirty="0" smtClean="0"/>
              <a:t>CHLORHEXIDENE (CHX)  DIGLUCONATE (2% )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152400" y="1143000"/>
          <a:ext cx="8763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9445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</a:rPr>
              <a:t>Antimicrobial activity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8915400" cy="12954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Possesses a broad spectrum of activity against gram +</a:t>
            </a:r>
            <a:r>
              <a:rPr lang="en-GB" sz="2400" dirty="0" err="1" smtClean="0"/>
              <a:t>ve</a:t>
            </a:r>
            <a:r>
              <a:rPr lang="en-GB" sz="2400" dirty="0" smtClean="0"/>
              <a:t> &amp; gram -</a:t>
            </a:r>
            <a:r>
              <a:rPr lang="en-GB" sz="2400" dirty="0" err="1" smtClean="0"/>
              <a:t>ve</a:t>
            </a:r>
            <a:r>
              <a:rPr lang="en-GB" sz="2400" dirty="0" smtClean="0"/>
              <a:t> bacteria, fungi, bacteria , bacterial spores, </a:t>
            </a:r>
            <a:r>
              <a:rPr lang="en-GB" sz="2400" dirty="0" err="1" smtClean="0"/>
              <a:t>lipophyllic</a:t>
            </a:r>
            <a:r>
              <a:rPr lang="en-GB" sz="2400" dirty="0" smtClean="0"/>
              <a:t> virus, </a:t>
            </a:r>
            <a:r>
              <a:rPr lang="en-GB" sz="2400" dirty="0" err="1" smtClean="0"/>
              <a:t>dermatophytes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81000" y="2514600"/>
            <a:ext cx="6477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400" dirty="0" smtClean="0"/>
              <a:t>Mechanism of Action – 2 fold </a:t>
            </a:r>
            <a:r>
              <a:rPr lang="en-US" sz="2400" dirty="0" smtClean="0">
                <a:solidFill>
                  <a:srgbClr val="FF0000"/>
                </a:solidFill>
              </a:rPr>
              <a:t>(Hennessey 1973)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32004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1. High Concentrations: Bactericidal</a:t>
            </a:r>
            <a:endParaRPr lang="en-US" sz="24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76200" y="4332982"/>
          <a:ext cx="8839200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own Arrow 7"/>
          <p:cNvSpPr/>
          <p:nvPr/>
        </p:nvSpPr>
        <p:spPr>
          <a:xfrm>
            <a:off x="2743200" y="3733800"/>
            <a:ext cx="228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</a:rPr>
              <a:t>2. Low Concentrations: </a:t>
            </a:r>
            <a:r>
              <a:rPr lang="en-US" sz="2400" dirty="0" err="1" smtClean="0">
                <a:solidFill>
                  <a:schemeClr val="tx1"/>
                </a:solidFill>
                <a:latin typeface="Georgia" pitchFamily="18" charset="0"/>
              </a:rPr>
              <a:t>Bacteriostatic</a:t>
            </a:r>
            <a:r>
              <a:rPr lang="en-US" sz="2400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Georgia" pitchFamily="18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 flipH="1">
            <a:off x="2971800" y="9144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152400"/>
          <a:ext cx="8991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" y="3962400"/>
          <a:ext cx="85344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/>
              <a:t>Mixture of tetracycline acids &amp; detergent (MTAD)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86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1800" dirty="0" smtClean="0"/>
              <a:t>Introduced to scientific literature in 2000, this </a:t>
            </a:r>
            <a:r>
              <a:rPr lang="en-US" sz="1800" dirty="0" err="1" smtClean="0"/>
              <a:t>irrigant</a:t>
            </a:r>
            <a:r>
              <a:rPr lang="en-US" sz="1800" dirty="0" smtClean="0"/>
              <a:t> was introduced by </a:t>
            </a:r>
            <a:r>
              <a:rPr lang="en-US" sz="1800" dirty="0" err="1" smtClean="0">
                <a:solidFill>
                  <a:srgbClr val="FF0000"/>
                </a:solidFill>
              </a:rPr>
              <a:t>Torabinejad</a:t>
            </a:r>
            <a:r>
              <a:rPr lang="en-US" sz="1800" dirty="0" smtClean="0">
                <a:solidFill>
                  <a:srgbClr val="FF0000"/>
                </a:solidFill>
              </a:rPr>
              <a:t> et al </a:t>
            </a:r>
            <a:r>
              <a:rPr lang="en-US" sz="1800" dirty="0" smtClean="0"/>
              <a:t>at the Loma Linda Dental School.</a:t>
            </a:r>
          </a:p>
          <a:p>
            <a:pPr eaLnBrk="1" hangingPunct="1">
              <a:lnSpc>
                <a:spcPct val="120000"/>
              </a:lnSpc>
            </a:pPr>
            <a:r>
              <a:rPr lang="en-US" sz="1800" dirty="0" smtClean="0"/>
              <a:t>It is composed of a mixture of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800" dirty="0" smtClean="0"/>
              <a:t>A) </a:t>
            </a:r>
            <a:r>
              <a:rPr lang="en-US" sz="1800" u="sng" dirty="0" smtClean="0">
                <a:solidFill>
                  <a:srgbClr val="FF0000"/>
                </a:solidFill>
              </a:rPr>
              <a:t>Tetracycline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i</a:t>
            </a:r>
            <a:r>
              <a:rPr lang="en-US" sz="1800" dirty="0" smtClean="0"/>
              <a:t>) </a:t>
            </a:r>
            <a:r>
              <a:rPr lang="en-US" sz="1600" dirty="0" smtClean="0"/>
              <a:t>Broad spectrum antibiotic , </a:t>
            </a:r>
            <a:r>
              <a:rPr lang="en-US" sz="1600" dirty="0" err="1" smtClean="0"/>
              <a:t>bacteriostatic</a:t>
            </a:r>
            <a:r>
              <a:rPr lang="en-US" sz="1600" dirty="0" smtClean="0"/>
              <a:t> in nature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600" dirty="0" smtClean="0"/>
              <a:t>	ii) Low pH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600" dirty="0" smtClean="0"/>
              <a:t>	iii) Calcium </a:t>
            </a:r>
            <a:r>
              <a:rPr lang="en-US" sz="1600" dirty="0" err="1" smtClean="0"/>
              <a:t>chelator</a:t>
            </a:r>
            <a:r>
              <a:rPr lang="en-US" sz="1600" dirty="0" smtClean="0"/>
              <a:t>- surface demineralization similar to citric acid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600" dirty="0" smtClean="0"/>
              <a:t>	iv) Substantive property </a:t>
            </a:r>
            <a:r>
              <a:rPr lang="en-US" sz="1600" dirty="0" err="1" smtClean="0"/>
              <a:t>ie</a:t>
            </a:r>
            <a:r>
              <a:rPr lang="en-US" sz="1600" dirty="0" smtClean="0"/>
              <a:t>., slow release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sz="1600" dirty="0" smtClean="0"/>
              <a:t>	v) Promotes healing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600" dirty="0" smtClean="0"/>
              <a:t>	vi) Removes smear layer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 dirty="0" smtClean="0"/>
              <a:t>B) </a:t>
            </a:r>
            <a:r>
              <a:rPr lang="en-US" sz="1800" u="sng" dirty="0" smtClean="0">
                <a:solidFill>
                  <a:srgbClr val="FF0000"/>
                </a:solidFill>
              </a:rPr>
              <a:t>Citric Acid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– also removes smear layer, Bactericidal 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 dirty="0" smtClean="0"/>
              <a:t>C) </a:t>
            </a:r>
            <a:r>
              <a:rPr lang="en-US" sz="1800" u="sng" dirty="0" smtClean="0">
                <a:solidFill>
                  <a:srgbClr val="FF0000"/>
                </a:solidFill>
              </a:rPr>
              <a:t>Detergent</a:t>
            </a:r>
            <a:r>
              <a:rPr lang="en-US" sz="1800" dirty="0" smtClean="0"/>
              <a:t> – </a:t>
            </a:r>
            <a:r>
              <a:rPr lang="en-US" sz="1800" dirty="0" err="1" smtClean="0"/>
              <a:t>Tween</a:t>
            </a:r>
            <a:r>
              <a:rPr lang="en-US" sz="1800" dirty="0" smtClean="0"/>
              <a:t> 80, decreases surface tension.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 dirty="0" smtClean="0"/>
              <a:t>MTAD – removes most of the smear layer 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en-US" sz="1800" dirty="0" smtClean="0"/>
              <a:t>Effectiveness is enhanced –when low </a:t>
            </a:r>
            <a:r>
              <a:rPr lang="en-US" sz="1800" dirty="0" err="1" smtClean="0"/>
              <a:t>conc</a:t>
            </a:r>
            <a:r>
              <a:rPr lang="en-US" sz="1800" dirty="0" smtClean="0"/>
              <a:t> of </a:t>
            </a:r>
            <a:r>
              <a:rPr lang="en-US" sz="1800" dirty="0" err="1" smtClean="0"/>
              <a:t>NaOCL</a:t>
            </a:r>
            <a:r>
              <a:rPr lang="en-US" sz="1800" dirty="0" smtClean="0"/>
              <a:t> – used as intra canal </a:t>
            </a:r>
            <a:r>
              <a:rPr lang="en-US" sz="1800" dirty="0" err="1" smtClean="0"/>
              <a:t>irragants</a:t>
            </a:r>
            <a:r>
              <a:rPr lang="en-US" sz="1800" dirty="0" smtClean="0"/>
              <a:t> before use of MTAD as final rinse 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en-US" sz="1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60921" t="28622" r="12869" b="54542"/>
          <a:stretch>
            <a:fillRect/>
          </a:stretch>
        </p:blipFill>
        <p:spPr bwMode="auto">
          <a:xfrm>
            <a:off x="6172200" y="1905000"/>
            <a:ext cx="2667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RUDDLE’S SOLUTION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" y="1219200"/>
          <a:ext cx="8763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3712728"/>
            <a:ext cx="2136483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b="1" dirty="0" smtClean="0">
                <a:solidFill>
                  <a:srgbClr val="FF0000"/>
                </a:solidFill>
              </a:rPr>
              <a:t>COMPOSITION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3565571"/>
            <a:ext cx="4572000" cy="10064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fr-FR" dirty="0" smtClean="0"/>
              <a:t>5% Sodium Hypochlorite. </a:t>
            </a:r>
          </a:p>
          <a:p>
            <a:pPr>
              <a:lnSpc>
                <a:spcPct val="110000"/>
              </a:lnSpc>
            </a:pPr>
            <a:r>
              <a:rPr lang="fr-FR" dirty="0" err="1" smtClean="0"/>
              <a:t>Hypaque</a:t>
            </a:r>
            <a:r>
              <a:rPr lang="fr-FR" dirty="0" smtClean="0"/>
              <a:t> M.</a:t>
            </a:r>
          </a:p>
          <a:p>
            <a:pPr>
              <a:lnSpc>
                <a:spcPct val="110000"/>
              </a:lnSpc>
            </a:pPr>
            <a:r>
              <a:rPr lang="fr-FR" dirty="0" smtClean="0"/>
              <a:t>17% EDTA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4708368"/>
            <a:ext cx="5492137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pH between 6.5 - 7.7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5181600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Solvent action and radio-opacity similar to </a:t>
            </a:r>
            <a:r>
              <a:rPr lang="en-US" sz="2000" dirty="0" err="1" smtClean="0"/>
              <a:t>Gutta</a:t>
            </a:r>
            <a:r>
              <a:rPr lang="en-US" sz="2000" dirty="0" smtClean="0"/>
              <a:t> </a:t>
            </a:r>
            <a:r>
              <a:rPr lang="en-US" sz="2000" dirty="0" err="1" smtClean="0"/>
              <a:t>Percha</a:t>
            </a:r>
            <a:r>
              <a:rPr lang="en-US" sz="2000" dirty="0" smtClean="0"/>
              <a:t> -  HYPAQUE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Improved penetration because the </a:t>
            </a:r>
            <a:r>
              <a:rPr lang="en-US" sz="2000" dirty="0" err="1" smtClean="0"/>
              <a:t>tensioactive</a:t>
            </a:r>
            <a:r>
              <a:rPr lang="en-US" sz="2000" dirty="0" smtClean="0"/>
              <a:t> agent , decreases the surface tension besides removing the smear layer.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OZONATED WATER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52400" y="1066800"/>
          <a:ext cx="85344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429000" y="4267200"/>
          <a:ext cx="2971800" cy="2316163"/>
        </p:xfrm>
        <a:graphic>
          <a:graphicData uri="http://schemas.openxmlformats.org/presentationml/2006/ole">
            <p:oleObj spid="_x0000_s1026" name="Image" r:id="rId7" imgW="5431547" imgH="4233680" progId="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991600" cy="68580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en-US" sz="2700" b="1" dirty="0" smtClean="0"/>
              <a:t>Ozone in aqueous  /  gaseous phases has a strong oxidizing power with reliable   microbial effects.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TETRACYCLINES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0" y="838200"/>
          <a:ext cx="8991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88" name="Picture 4" descr="tetracycli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092200"/>
            <a:ext cx="2438400" cy="162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b="1" dirty="0" smtClean="0"/>
              <a:t>Ideal properties</a:t>
            </a:r>
            <a:endParaRPr lang="en-GB" b="1" dirty="0" smtClean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1600200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CARISOLV</a:t>
            </a:r>
            <a:endParaRPr lang="en-GB" sz="3200" b="1" dirty="0" smtClean="0"/>
          </a:p>
        </p:txBody>
      </p:sp>
      <p:graphicFrame>
        <p:nvGraphicFramePr>
          <p:cNvPr id="6146" name="Object 8"/>
          <p:cNvGraphicFramePr>
            <a:graphicFrameLocks noChangeAspect="1"/>
          </p:cNvGraphicFramePr>
          <p:nvPr/>
        </p:nvGraphicFramePr>
        <p:xfrm>
          <a:off x="6705600" y="228600"/>
          <a:ext cx="2105025" cy="1371600"/>
        </p:xfrm>
        <a:graphic>
          <a:graphicData uri="http://schemas.openxmlformats.org/presentationml/2006/ole">
            <p:oleObj spid="_x0000_s2050" name="Image" r:id="rId7" imgW="5276099" imgH="3497587" progId="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cs typeface="Times New Roman" pitchFamily="18" charset="0"/>
              </a:rPr>
              <a:t>METHODS &amp; TECHNIQUES OF IRRIGATION</a:t>
            </a:r>
            <a:r>
              <a:rPr lang="en-US" sz="3200" b="1" dirty="0" smtClean="0"/>
              <a:t>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28600" y="914400"/>
          <a:ext cx="8610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GAUGE OF THE NEEDLE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" y="1066800"/>
          <a:ext cx="8534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object 4"/>
          <p:cNvGrpSpPr>
            <a:grpSpLocks noGrp="1"/>
          </p:cNvGrpSpPr>
          <p:nvPr>
            <p:ph idx="1"/>
          </p:nvPr>
        </p:nvGrpSpPr>
        <p:grpSpPr>
          <a:xfrm>
            <a:off x="4876800" y="304800"/>
            <a:ext cx="3962400" cy="1295400"/>
            <a:chOff x="658312" y="2985655"/>
            <a:chExt cx="9460865" cy="4015104"/>
          </a:xfrm>
        </p:grpSpPr>
        <p:pic>
          <p:nvPicPr>
            <p:cNvPr id="6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8311" y="3041065"/>
              <a:ext cx="2550744" cy="3936098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312" y="2985655"/>
              <a:ext cx="2587675" cy="3934421"/>
            </a:xfrm>
            <a:prstGeom prst="rect">
              <a:avLst/>
            </a:prstGeom>
          </p:spPr>
        </p:pic>
        <p:pic>
          <p:nvPicPr>
            <p:cNvPr id="8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8752" y="3069615"/>
              <a:ext cx="2903372" cy="39310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Designs of Needles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914400"/>
          <a:ext cx="89154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304800" y="2362200"/>
          <a:ext cx="2940050" cy="2209800"/>
        </p:xfrm>
        <a:graphic>
          <a:graphicData uri="http://schemas.openxmlformats.org/presentationml/2006/ole">
            <p:oleObj spid="_x0000_s3075" name="Image" r:id="rId7" imgW="5321819" imgH="3017526" progId="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685800"/>
          <a:ext cx="9144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218" name="Object 7"/>
          <p:cNvGraphicFramePr>
            <a:graphicFrameLocks noChangeAspect="1"/>
          </p:cNvGraphicFramePr>
          <p:nvPr/>
        </p:nvGraphicFramePr>
        <p:xfrm>
          <a:off x="5029200" y="4191000"/>
          <a:ext cx="2332284" cy="2438400"/>
        </p:xfrm>
        <a:graphic>
          <a:graphicData uri="http://schemas.openxmlformats.org/presentationml/2006/ole">
            <p:oleObj spid="_x0000_s4098" name="Image" r:id="rId7" imgW="3510857" imgH="3671323" progId="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OTHER METHODS OF DELIVERY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3200" b="1" dirty="0" smtClean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1371600"/>
          <a:ext cx="899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6019800" y="4724401"/>
          <a:ext cx="2362200" cy="2133600"/>
        </p:xfrm>
        <a:graphic>
          <a:graphicData uri="http://schemas.openxmlformats.org/presentationml/2006/ole">
            <p:oleObj spid="_x0000_s5122" name="Image" r:id="rId7" imgW="3510857" imgH="3456439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838201"/>
            <a:ext cx="582220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ENDO -IRRIGATOR</a:t>
            </a:r>
            <a:endParaRPr lang="en-US" sz="2400" dirty="0" smtClean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914400"/>
          <a:ext cx="8991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b="1" smtClean="0"/>
              <a:t>THE TECHNIQUES:</a:t>
            </a:r>
            <a:br>
              <a:rPr lang="en-US" sz="3600" b="1" smtClean="0"/>
            </a:br>
            <a:endParaRPr lang="en-US" sz="3600" b="1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7708" t="15153" r="17238" b="68011"/>
          <a:stretch>
            <a:fillRect/>
          </a:stretch>
        </p:blipFill>
        <p:spPr bwMode="auto">
          <a:xfrm>
            <a:off x="7315200" y="1219200"/>
            <a:ext cx="1143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47816" t="38723" r="12869" b="52859"/>
          <a:stretch>
            <a:fillRect/>
          </a:stretch>
        </p:blipFill>
        <p:spPr bwMode="auto">
          <a:xfrm>
            <a:off x="7391400" y="2133600"/>
            <a:ext cx="175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52420" t="58927" r="23554" b="24237"/>
          <a:stretch>
            <a:fillRect/>
          </a:stretch>
        </p:blipFill>
        <p:spPr bwMode="auto">
          <a:xfrm>
            <a:off x="6172200" y="41910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350838"/>
          <a:ext cx="9144000" cy="650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pPr algn="l"/>
            <a:r>
              <a:rPr lang="en-US" b="1" dirty="0" err="1" smtClean="0"/>
              <a:t>Endovac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84" t="70250" r="58680" b="10768"/>
          <a:stretch>
            <a:fillRect/>
          </a:stretch>
        </p:blipFill>
        <p:spPr bwMode="auto">
          <a:xfrm>
            <a:off x="3886200" y="304800"/>
            <a:ext cx="3429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Diagram 4"/>
          <p:cNvGraphicFramePr/>
          <p:nvPr/>
        </p:nvGraphicFramePr>
        <p:xfrm>
          <a:off x="0" y="1624548"/>
          <a:ext cx="9144000" cy="5233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ENDO SONICS &amp; IRRIGATION: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990600"/>
          <a:ext cx="8915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Functions of </a:t>
            </a:r>
            <a:r>
              <a:rPr lang="en-US" sz="3600" b="1" dirty="0" err="1" smtClean="0"/>
              <a:t>irrigants</a:t>
            </a:r>
            <a:endParaRPr lang="en-US" sz="3600" b="1" dirty="0" smtClean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990600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4" name="Picture 4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152400"/>
            <a:ext cx="1254125" cy="1981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MECHANISMS INVOLVED </a:t>
            </a:r>
            <a:br>
              <a:rPr lang="en-US" sz="3200" b="1" dirty="0" smtClean="0"/>
            </a:b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smtClean="0">
                <a:solidFill>
                  <a:srgbClr val="FF0000"/>
                </a:solidFill>
              </a:rPr>
              <a:t>CAVITATION</a:t>
            </a:r>
            <a:endParaRPr lang="en-US" sz="2000" b="1" dirty="0" smtClean="0">
              <a:solidFill>
                <a:srgbClr val="00FFFF"/>
              </a:solidFill>
              <a:latin typeface="Georgia" pitchFamily="18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0" y="16002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7162800" y="228600"/>
          <a:ext cx="1800225" cy="1161111"/>
        </p:xfrm>
        <a:graphic>
          <a:graphicData uri="http://schemas.openxmlformats.org/presentationml/2006/ole">
            <p:oleObj spid="_x0000_s7170" name="Image" r:id="rId7" imgW="3465143" imgH="2743205" progId="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2438400"/>
          <a:ext cx="9144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3581400" y="1219200"/>
          <a:ext cx="2563803" cy="1143000"/>
        </p:xfrm>
        <a:graphic>
          <a:graphicData uri="http://schemas.openxmlformats.org/presentationml/2006/ole">
            <p:oleObj spid="_x0000_s8194" name="Image" r:id="rId7" imgW="3941072" imgH="2230857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609600" y="304800"/>
            <a:ext cx="5313667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2.  ACOUSTIC STREAMING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85800"/>
            <a:ext cx="91440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Is the more prominent method by which the action has been explained.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ULTRASONICS &amp; MICROBRUSHES:</a:t>
            </a:r>
            <a:br>
              <a:rPr lang="en-US" b="1" dirty="0" smtClean="0"/>
            </a:br>
            <a:endParaRPr lang="en-US" dirty="0"/>
          </a:p>
        </p:txBody>
      </p:sp>
      <p:graphicFrame>
        <p:nvGraphicFramePr>
          <p:cNvPr id="9219" name="Object 7"/>
          <p:cNvGraphicFramePr>
            <a:graphicFrameLocks noChangeAspect="1"/>
          </p:cNvGraphicFramePr>
          <p:nvPr>
            <p:ph idx="1"/>
          </p:nvPr>
        </p:nvGraphicFramePr>
        <p:xfrm>
          <a:off x="914400" y="4800600"/>
          <a:ext cx="2133600" cy="1752600"/>
        </p:xfrm>
        <a:graphic>
          <a:graphicData uri="http://schemas.openxmlformats.org/presentationml/2006/ole">
            <p:oleObj spid="_x0000_s9219" name="Image" r:id="rId3" imgW="4059944" imgH="3949714" progId="">
              <p:embed/>
            </p:oleObj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0" y="914400"/>
          <a:ext cx="91440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4" descr="endo microbrushe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4876800"/>
            <a:ext cx="2280310" cy="1752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" name="Diagram 9"/>
          <p:cNvGraphicFramePr/>
          <p:nvPr/>
        </p:nvGraphicFramePr>
        <p:xfrm>
          <a:off x="0" y="2667000"/>
          <a:ext cx="9144000" cy="205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Photo activated disinfection (PAD)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8382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8915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609600" y="228600"/>
          <a:ext cx="2273300" cy="3200400"/>
        </p:xfrm>
        <a:graphic>
          <a:graphicData uri="http://schemas.openxmlformats.org/presentationml/2006/ole">
            <p:oleObj spid="_x0000_s11266" name="Image" r:id="rId3" imgW="2578286" imgH="3629714" progId="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3552825" y="228600"/>
          <a:ext cx="2162175" cy="3201988"/>
        </p:xfrm>
        <a:graphic>
          <a:graphicData uri="http://schemas.openxmlformats.org/presentationml/2006/ole">
            <p:oleObj spid="_x0000_s11267" name="Image" r:id="rId4" imgW="2304000" imgH="3410719" progId="">
              <p:embed/>
            </p:oleObj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6400800" y="228600"/>
          <a:ext cx="2144713" cy="3201988"/>
        </p:xfrm>
        <a:graphic>
          <a:graphicData uri="http://schemas.openxmlformats.org/presentationml/2006/ole">
            <p:oleObj spid="_x0000_s11268" name="Image" r:id="rId5" imgW="2359157" imgH="3520447" progId="">
              <p:embed/>
            </p:oleObj>
          </a:graphicData>
        </a:graphic>
      </p:graphicFrame>
      <p:graphicFrame>
        <p:nvGraphicFramePr>
          <p:cNvPr id="7173" name="Object 7"/>
          <p:cNvGraphicFramePr>
            <a:graphicFrameLocks noChangeAspect="1"/>
          </p:cNvGraphicFramePr>
          <p:nvPr/>
        </p:nvGraphicFramePr>
        <p:xfrm>
          <a:off x="3200400" y="3581400"/>
          <a:ext cx="2806700" cy="3048000"/>
        </p:xfrm>
        <a:graphic>
          <a:graphicData uri="http://schemas.openxmlformats.org/presentationml/2006/ole">
            <p:oleObj spid="_x0000_s11269" name="Image" r:id="rId6" imgW="3291847" imgH="3575311" progId="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Photo induced photo acoustic streaming (PIPS)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76400"/>
          <a:ext cx="9144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concentration  , pH &amp; mechanism of action of commonly used </a:t>
            </a:r>
            <a:r>
              <a:rPr lang="en-US" sz="3200" b="1" dirty="0" err="1" smtClean="0"/>
              <a:t>irrigants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501" t="11561" r="8403" b="71378"/>
          <a:stretch>
            <a:fillRect/>
          </a:stretch>
        </p:blipFill>
        <p:spPr bwMode="auto">
          <a:xfrm>
            <a:off x="685800" y="1524000"/>
            <a:ext cx="76200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28600"/>
          <a:ext cx="9144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TYPES OF IRRIGATING AGENTS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Sodium hypochlorite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0" y="1219200"/>
          <a:ext cx="6172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700" name="Picture 4" descr="naocl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1905000"/>
            <a:ext cx="1914525" cy="2895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MECHANISM OF ACTION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8382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74638"/>
            <a:ext cx="9677400" cy="563562"/>
          </a:xfrm>
        </p:spPr>
        <p:txBody>
          <a:bodyPr/>
          <a:lstStyle/>
          <a:p>
            <a:pPr eaLnBrk="1" hangingPunct="1"/>
            <a:r>
              <a:rPr lang="en-US" sz="3000" b="1" dirty="0" smtClean="0"/>
              <a:t>CONCENTRATIONS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838200"/>
          <a:ext cx="83820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33400" y="3184368"/>
            <a:ext cx="838200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200" b="1" dirty="0" smtClean="0">
                <a:solidFill>
                  <a:srgbClr val="FF0000"/>
                </a:solidFill>
              </a:rPr>
              <a:t>Effectiveness of low concentrations of </a:t>
            </a:r>
            <a:r>
              <a:rPr lang="en-US" sz="2200" b="1" dirty="0" err="1" smtClean="0">
                <a:solidFill>
                  <a:srgbClr val="FF0000"/>
                </a:solidFill>
              </a:rPr>
              <a:t>NaOCl</a:t>
            </a:r>
            <a:r>
              <a:rPr lang="en-US" sz="2200" b="1" dirty="0" smtClean="0">
                <a:solidFill>
                  <a:srgbClr val="FF0000"/>
                </a:solidFill>
              </a:rPr>
              <a:t> can be improved by  </a:t>
            </a:r>
            <a:r>
              <a:rPr lang="en-US" sz="2200" dirty="0" smtClean="0"/>
              <a:t>-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0" y="3657600"/>
          <a:ext cx="9144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ANTIMICROBIAL EFFICIENCY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990600"/>
          <a:ext cx="8610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3071</Words>
  <Application>Microsoft Office PowerPoint</Application>
  <PresentationFormat>On-screen Show (4:3)</PresentationFormat>
  <Paragraphs>277</Paragraphs>
  <Slides>48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Image</vt:lpstr>
      <vt:lpstr>INTRA CANAL IRRIGANTS</vt:lpstr>
      <vt:lpstr>Slide 2</vt:lpstr>
      <vt:lpstr>Ideal properties</vt:lpstr>
      <vt:lpstr>Functions of irrigants</vt:lpstr>
      <vt:lpstr>TYPES OF IRRIGATING AGENTS </vt:lpstr>
      <vt:lpstr>Sodium hypochlorite</vt:lpstr>
      <vt:lpstr>MECHANISM OF ACTION</vt:lpstr>
      <vt:lpstr>CONCENTRATIONS</vt:lpstr>
      <vt:lpstr>ANTIMICROBIAL EFFICIENCY</vt:lpstr>
      <vt:lpstr>SODIUM HYPOCHLORITE ACCIDENT </vt:lpstr>
      <vt:lpstr>The amount of tissue destruction depends on</vt:lpstr>
      <vt:lpstr>SEQUENCE OF EVENTS</vt:lpstr>
      <vt:lpstr>Treatment Modality</vt:lpstr>
      <vt:lpstr>PREVENTION </vt:lpstr>
      <vt:lpstr>CHELATING AGENTS (EDTA) </vt:lpstr>
      <vt:lpstr>FUNCTIONS </vt:lpstr>
      <vt:lpstr>EFFECTS OF EDTA</vt:lpstr>
      <vt:lpstr>Formulations of EDTA</vt:lpstr>
      <vt:lpstr>HYDROGEN PEROXIDE</vt:lpstr>
      <vt:lpstr>Slide 20</vt:lpstr>
      <vt:lpstr>CHLORHEXIDENE (CHX)  DIGLUCONATE (2% )</vt:lpstr>
      <vt:lpstr>Antimicrobial activity</vt:lpstr>
      <vt:lpstr>2. Low Concentrations: Bacteriostatic. </vt:lpstr>
      <vt:lpstr>Slide 24</vt:lpstr>
      <vt:lpstr>Mixture of tetracycline acids &amp; detergent (MTAD) </vt:lpstr>
      <vt:lpstr>RUDDLE’S SOLUTION </vt:lpstr>
      <vt:lpstr>OZONATED WATER</vt:lpstr>
      <vt:lpstr>Ozone in aqueous  /  gaseous phases has a strong oxidizing power with reliable   microbial effects. </vt:lpstr>
      <vt:lpstr>TETRACYCLINES</vt:lpstr>
      <vt:lpstr>CARISOLV</vt:lpstr>
      <vt:lpstr>METHODS &amp; TECHNIQUES OF IRRIGATION </vt:lpstr>
      <vt:lpstr>GAUGE OF THE NEEDLE</vt:lpstr>
      <vt:lpstr>Designs of Needles</vt:lpstr>
      <vt:lpstr>Slide 34</vt:lpstr>
      <vt:lpstr>OTHER METHODS OF DELIVERY  </vt:lpstr>
      <vt:lpstr>THE TECHNIQUES: </vt:lpstr>
      <vt:lpstr>Slide 37</vt:lpstr>
      <vt:lpstr>Endovac </vt:lpstr>
      <vt:lpstr>ENDO SONICS &amp; IRRIGATION:</vt:lpstr>
      <vt:lpstr>MECHANISMS INVOLVED   1. CAVITATION</vt:lpstr>
      <vt:lpstr>Slide 41</vt:lpstr>
      <vt:lpstr>ULTRASONICS &amp; MICROBRUSHES: </vt:lpstr>
      <vt:lpstr>Photo activated disinfection (PAD)</vt:lpstr>
      <vt:lpstr>Slide 44</vt:lpstr>
      <vt:lpstr>Slide 45</vt:lpstr>
      <vt:lpstr>Photo induced photo acoustic streaming (PIPS)</vt:lpstr>
      <vt:lpstr>Slide 47</vt:lpstr>
      <vt:lpstr>The concentration  , pH &amp; mechanism of action of commonly used irrigants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 CANAL IRRIGANTS</dc:title>
  <dc:creator>cons</dc:creator>
  <cp:lastModifiedBy>Anitha Medam</cp:lastModifiedBy>
  <cp:revision>131</cp:revision>
  <dcterms:created xsi:type="dcterms:W3CDTF">2020-07-11T06:23:20Z</dcterms:created>
  <dcterms:modified xsi:type="dcterms:W3CDTF">2022-04-08T05:02:54Z</dcterms:modified>
</cp:coreProperties>
</file>